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6"/>
  </p:notesMasterIdLst>
  <p:sldIdLst>
    <p:sldId id="257" r:id="rId6"/>
    <p:sldId id="275" r:id="rId7"/>
    <p:sldId id="259" r:id="rId8"/>
    <p:sldId id="260" r:id="rId9"/>
    <p:sldId id="280" r:id="rId10"/>
    <p:sldId id="267" r:id="rId11"/>
    <p:sldId id="282" r:id="rId12"/>
    <p:sldId id="283" r:id="rId13"/>
    <p:sldId id="284" r:id="rId14"/>
    <p:sldId id="285" r:id="rId15"/>
    <p:sldId id="265" r:id="rId16"/>
    <p:sldId id="287" r:id="rId17"/>
    <p:sldId id="288" r:id="rId18"/>
    <p:sldId id="291" r:id="rId19"/>
    <p:sldId id="277" r:id="rId20"/>
    <p:sldId id="268" r:id="rId21"/>
    <p:sldId id="270" r:id="rId22"/>
    <p:sldId id="272" r:id="rId23"/>
    <p:sldId id="273" r:id="rId24"/>
    <p:sldId id="274" r:id="rId25"/>
  </p:sldIdLst>
  <p:sldSz cx="9144000" cy="6858000" type="screen4x3"/>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57" autoAdjust="0"/>
    <p:restoredTop sz="94660"/>
  </p:normalViewPr>
  <p:slideViewPr>
    <p:cSldViewPr>
      <p:cViewPr varScale="1">
        <p:scale>
          <a:sx n="82" d="100"/>
          <a:sy n="82" d="100"/>
        </p:scale>
        <p:origin x="700" y="60"/>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ey Mitchell" userId="bcbfd481-4d2c-48cf-9def-04da83e0ff2d" providerId="ADAL" clId="{34BF8832-1FB5-496C-908C-3AB72604725F}"/>
    <pc:docChg chg="modSld sldOrd">
      <pc:chgData name="Tracey Mitchell" userId="bcbfd481-4d2c-48cf-9def-04da83e0ff2d" providerId="ADAL" clId="{34BF8832-1FB5-496C-908C-3AB72604725F}" dt="2024-09-05T09:41:39.160" v="1"/>
      <pc:docMkLst>
        <pc:docMk/>
      </pc:docMkLst>
      <pc:sldChg chg="ord">
        <pc:chgData name="Tracey Mitchell" userId="bcbfd481-4d2c-48cf-9def-04da83e0ff2d" providerId="ADAL" clId="{34BF8832-1FB5-496C-908C-3AB72604725F}" dt="2024-09-05T09:41:39.160" v="1"/>
        <pc:sldMkLst>
          <pc:docMk/>
          <pc:sldMk cId="4201023308" sldId="265"/>
        </pc:sldMkLst>
      </pc:sldChg>
    </pc:docChg>
  </pc:docChgLst>
  <pc:docChgLst>
    <pc:chgData name="Tara Sheppard" userId="d0cfdfbe-fc44-4d94-b7db-78a379ea2f84" providerId="ADAL" clId="{5CDB06B0-A8EE-4FC2-8470-882A26F7BB95}"/>
    <pc:docChg chg="custSel modSld modShowInfo">
      <pc:chgData name="Tara Sheppard" userId="d0cfdfbe-fc44-4d94-b7db-78a379ea2f84" providerId="ADAL" clId="{5CDB06B0-A8EE-4FC2-8470-882A26F7BB95}" dt="2024-09-23T17:36:51.691" v="10" actId="2744"/>
      <pc:docMkLst>
        <pc:docMk/>
      </pc:docMkLst>
      <pc:sldChg chg="addSp modSp">
        <pc:chgData name="Tara Sheppard" userId="d0cfdfbe-fc44-4d94-b7db-78a379ea2f84" providerId="ADAL" clId="{5CDB06B0-A8EE-4FC2-8470-882A26F7BB95}" dt="2024-09-19T07:33:49.741" v="4"/>
        <pc:sldMkLst>
          <pc:docMk/>
          <pc:sldMk cId="0" sldId="259"/>
        </pc:sldMkLst>
        <pc:spChg chg="add mod">
          <ac:chgData name="Tara Sheppard" userId="d0cfdfbe-fc44-4d94-b7db-78a379ea2f84" providerId="ADAL" clId="{5CDB06B0-A8EE-4FC2-8470-882A26F7BB95}" dt="2024-09-19T07:33:49.741" v="4"/>
          <ac:spMkLst>
            <pc:docMk/>
            <pc:sldMk cId="0" sldId="259"/>
            <ac:spMk id="2" creationId="{1D37297A-A93A-34D4-ADAB-9600782CF5FF}"/>
          </ac:spMkLst>
        </pc:spChg>
      </pc:sldChg>
      <pc:sldChg chg="addSp modSp">
        <pc:chgData name="Tara Sheppard" userId="d0cfdfbe-fc44-4d94-b7db-78a379ea2f84" providerId="ADAL" clId="{5CDB06B0-A8EE-4FC2-8470-882A26F7BB95}" dt="2024-09-19T07:35:37.813" v="5"/>
        <pc:sldMkLst>
          <pc:docMk/>
          <pc:sldMk cId="0" sldId="268"/>
        </pc:sldMkLst>
        <pc:spChg chg="add mod">
          <ac:chgData name="Tara Sheppard" userId="d0cfdfbe-fc44-4d94-b7db-78a379ea2f84" providerId="ADAL" clId="{5CDB06B0-A8EE-4FC2-8470-882A26F7BB95}" dt="2024-09-19T07:35:37.813" v="5"/>
          <ac:spMkLst>
            <pc:docMk/>
            <pc:sldMk cId="0" sldId="268"/>
            <ac:spMk id="2" creationId="{3F403CC3-6780-AB21-FDC5-738C0AFB0FFC}"/>
          </ac:spMkLst>
        </pc:spChg>
      </pc:sldChg>
      <pc:sldChg chg="addSp modSp">
        <pc:chgData name="Tara Sheppard" userId="d0cfdfbe-fc44-4d94-b7db-78a379ea2f84" providerId="ADAL" clId="{5CDB06B0-A8EE-4FC2-8470-882A26F7BB95}" dt="2024-09-19T07:36:07.260" v="6"/>
        <pc:sldMkLst>
          <pc:docMk/>
          <pc:sldMk cId="0" sldId="270"/>
        </pc:sldMkLst>
        <pc:spChg chg="add mod">
          <ac:chgData name="Tara Sheppard" userId="d0cfdfbe-fc44-4d94-b7db-78a379ea2f84" providerId="ADAL" clId="{5CDB06B0-A8EE-4FC2-8470-882A26F7BB95}" dt="2024-09-19T07:36:07.260" v="6"/>
          <ac:spMkLst>
            <pc:docMk/>
            <pc:sldMk cId="0" sldId="270"/>
            <ac:spMk id="2" creationId="{59930FE4-F342-7EF2-E24D-0330D03343DC}"/>
          </ac:spMkLst>
        </pc:spChg>
      </pc:sldChg>
      <pc:sldChg chg="addSp modSp">
        <pc:chgData name="Tara Sheppard" userId="d0cfdfbe-fc44-4d94-b7db-78a379ea2f84" providerId="ADAL" clId="{5CDB06B0-A8EE-4FC2-8470-882A26F7BB95}" dt="2024-09-19T07:36:53.893" v="7"/>
        <pc:sldMkLst>
          <pc:docMk/>
          <pc:sldMk cId="0" sldId="272"/>
        </pc:sldMkLst>
        <pc:spChg chg="add mod">
          <ac:chgData name="Tara Sheppard" userId="d0cfdfbe-fc44-4d94-b7db-78a379ea2f84" providerId="ADAL" clId="{5CDB06B0-A8EE-4FC2-8470-882A26F7BB95}" dt="2024-09-19T07:36:53.893" v="7"/>
          <ac:spMkLst>
            <pc:docMk/>
            <pc:sldMk cId="0" sldId="272"/>
            <ac:spMk id="4" creationId="{CF6F2293-6904-82EA-AE41-FA9FCACE4F9E}"/>
          </ac:spMkLst>
        </pc:spChg>
      </pc:sldChg>
      <pc:sldChg chg="delSp mod">
        <pc:chgData name="Tara Sheppard" userId="d0cfdfbe-fc44-4d94-b7db-78a379ea2f84" providerId="ADAL" clId="{5CDB06B0-A8EE-4FC2-8470-882A26F7BB95}" dt="2024-09-19T07:37:29.788" v="8" actId="478"/>
        <pc:sldMkLst>
          <pc:docMk/>
          <pc:sldMk cId="0" sldId="273"/>
        </pc:sldMkLst>
        <pc:spChg chg="del">
          <ac:chgData name="Tara Sheppard" userId="d0cfdfbe-fc44-4d94-b7db-78a379ea2f84" providerId="ADAL" clId="{5CDB06B0-A8EE-4FC2-8470-882A26F7BB95}" dt="2024-09-19T07:37:29.788" v="8" actId="478"/>
          <ac:spMkLst>
            <pc:docMk/>
            <pc:sldMk cId="0" sldId="273"/>
            <ac:spMk id="2" creationId="{6506EE09-2569-4367-3B31-D52A23E18E7B}"/>
          </ac:spMkLst>
        </pc:spChg>
      </pc:sldChg>
      <pc:sldChg chg="delSp mod">
        <pc:chgData name="Tara Sheppard" userId="d0cfdfbe-fc44-4d94-b7db-78a379ea2f84" providerId="ADAL" clId="{5CDB06B0-A8EE-4FC2-8470-882A26F7BB95}" dt="2024-09-19T07:37:37.584" v="9" actId="478"/>
        <pc:sldMkLst>
          <pc:docMk/>
          <pc:sldMk cId="0" sldId="274"/>
        </pc:sldMkLst>
        <pc:spChg chg="del">
          <ac:chgData name="Tara Sheppard" userId="d0cfdfbe-fc44-4d94-b7db-78a379ea2f84" providerId="ADAL" clId="{5CDB06B0-A8EE-4FC2-8470-882A26F7BB95}" dt="2024-09-19T07:37:37.584" v="9" actId="478"/>
          <ac:spMkLst>
            <pc:docMk/>
            <pc:sldMk cId="0" sldId="274"/>
            <ac:spMk id="3" creationId="{1D4CF7B1-2970-91BA-8104-53DBCD946AF3}"/>
          </ac:spMkLst>
        </pc:spChg>
      </pc:sldChg>
      <pc:sldChg chg="addSp modSp mod">
        <pc:chgData name="Tara Sheppard" userId="d0cfdfbe-fc44-4d94-b7db-78a379ea2f84" providerId="ADAL" clId="{5CDB06B0-A8EE-4FC2-8470-882A26F7BB95}" dt="2024-09-19T07:32:01.792" v="3" actId="14100"/>
        <pc:sldMkLst>
          <pc:docMk/>
          <pc:sldMk cId="0" sldId="275"/>
        </pc:sldMkLst>
        <pc:spChg chg="add mod">
          <ac:chgData name="Tara Sheppard" userId="d0cfdfbe-fc44-4d94-b7db-78a379ea2f84" providerId="ADAL" clId="{5CDB06B0-A8EE-4FC2-8470-882A26F7BB95}" dt="2024-09-19T07:32:01.792" v="3" actId="14100"/>
          <ac:spMkLst>
            <pc:docMk/>
            <pc:sldMk cId="0" sldId="275"/>
            <ac:spMk id="2" creationId="{05F20E36-EEA8-1F48-1807-D73F9CBEBB52}"/>
          </ac:spMkLst>
        </pc:spChg>
      </pc:sldChg>
    </pc:docChg>
  </pc:docChgLst>
  <pc:docChgLst>
    <pc:chgData name="Martine Sellers" userId="f9c23397-b9ea-49dd-83f0-9bbe171f8701" providerId="ADAL" clId="{AEC926BF-74A6-4683-9AAB-31AAC505A159}"/>
    <pc:docChg chg="delSld modSld">
      <pc:chgData name="Martine Sellers" userId="f9c23397-b9ea-49dd-83f0-9bbe171f8701" providerId="ADAL" clId="{AEC926BF-74A6-4683-9AAB-31AAC505A159}" dt="2023-09-14T10:04:28.606" v="97" actId="1076"/>
      <pc:docMkLst>
        <pc:docMk/>
      </pc:docMkLst>
      <pc:sldChg chg="modSp mod">
        <pc:chgData name="Martine Sellers" userId="f9c23397-b9ea-49dd-83f0-9bbe171f8701" providerId="ADAL" clId="{AEC926BF-74A6-4683-9AAB-31AAC505A159}" dt="2023-09-14T09:59:24.232" v="1" actId="20577"/>
        <pc:sldMkLst>
          <pc:docMk/>
          <pc:sldMk cId="0" sldId="257"/>
        </pc:sldMkLst>
        <pc:spChg chg="mod">
          <ac:chgData name="Martine Sellers" userId="f9c23397-b9ea-49dd-83f0-9bbe171f8701" providerId="ADAL" clId="{AEC926BF-74A6-4683-9AAB-31AAC505A159}" dt="2023-09-14T09:59:24.232" v="1" actId="20577"/>
          <ac:spMkLst>
            <pc:docMk/>
            <pc:sldMk cId="0" sldId="257"/>
            <ac:spMk id="3075" creationId="{12A56CD4-7449-44C4-B3E5-19F8AC079A0B}"/>
          </ac:spMkLst>
        </pc:spChg>
      </pc:sldChg>
      <pc:sldChg chg="modSp mod">
        <pc:chgData name="Martine Sellers" userId="f9c23397-b9ea-49dd-83f0-9bbe171f8701" providerId="ADAL" clId="{AEC926BF-74A6-4683-9AAB-31AAC505A159}" dt="2023-09-14T09:59:44.320" v="16" actId="20577"/>
        <pc:sldMkLst>
          <pc:docMk/>
          <pc:sldMk cId="0" sldId="258"/>
        </pc:sldMkLst>
        <pc:spChg chg="mod">
          <ac:chgData name="Martine Sellers" userId="f9c23397-b9ea-49dd-83f0-9bbe171f8701" providerId="ADAL" clId="{AEC926BF-74A6-4683-9AAB-31AAC505A159}" dt="2023-09-14T09:59:44.320" v="16" actId="20577"/>
          <ac:spMkLst>
            <pc:docMk/>
            <pc:sldMk cId="0" sldId="258"/>
            <ac:spMk id="3" creationId="{465E4F26-F3D9-40F7-B239-DC0EC4D9A9AE}"/>
          </ac:spMkLst>
        </pc:spChg>
      </pc:sldChg>
      <pc:sldChg chg="addSp delSp modSp">
        <pc:chgData name="Martine Sellers" userId="f9c23397-b9ea-49dd-83f0-9bbe171f8701" providerId="ADAL" clId="{AEC926BF-74A6-4683-9AAB-31AAC505A159}" dt="2023-09-14T10:04:28.606" v="97" actId="1076"/>
        <pc:sldMkLst>
          <pc:docMk/>
          <pc:sldMk cId="0" sldId="268"/>
        </pc:sldMkLst>
        <pc:picChg chg="add mod">
          <ac:chgData name="Martine Sellers" userId="f9c23397-b9ea-49dd-83f0-9bbe171f8701" providerId="ADAL" clId="{AEC926BF-74A6-4683-9AAB-31AAC505A159}" dt="2023-09-14T10:04:28.606" v="97" actId="1076"/>
          <ac:picMkLst>
            <pc:docMk/>
            <pc:sldMk cId="0" sldId="268"/>
            <ac:picMk id="1026" creationId="{866A6D12-6F28-1354-A909-C5BC6AC05DAF}"/>
          </ac:picMkLst>
        </pc:picChg>
        <pc:picChg chg="del">
          <ac:chgData name="Martine Sellers" userId="f9c23397-b9ea-49dd-83f0-9bbe171f8701" providerId="ADAL" clId="{AEC926BF-74A6-4683-9AAB-31AAC505A159}" dt="2023-09-14T10:04:09.977" v="90" actId="478"/>
          <ac:picMkLst>
            <pc:docMk/>
            <pc:sldMk cId="0" sldId="268"/>
            <ac:picMk id="17412" creationId="{08F23128-C4B6-466B-AE5D-B19A2FF61242}"/>
          </ac:picMkLst>
        </pc:picChg>
      </pc:sldChg>
      <pc:sldChg chg="del">
        <pc:chgData name="Martine Sellers" userId="f9c23397-b9ea-49dd-83f0-9bbe171f8701" providerId="ADAL" clId="{AEC926BF-74A6-4683-9AAB-31AAC505A159}" dt="2023-09-14T10:02:26.838" v="17" actId="2696"/>
        <pc:sldMkLst>
          <pc:docMk/>
          <pc:sldMk cId="0" sldId="276"/>
        </pc:sldMkLst>
      </pc:sldChg>
      <pc:sldChg chg="modSp mod">
        <pc:chgData name="Martine Sellers" userId="f9c23397-b9ea-49dd-83f0-9bbe171f8701" providerId="ADAL" clId="{AEC926BF-74A6-4683-9AAB-31AAC505A159}" dt="2023-09-14T10:02:53.347" v="89" actId="20577"/>
        <pc:sldMkLst>
          <pc:docMk/>
          <pc:sldMk cId="0" sldId="277"/>
        </pc:sldMkLst>
        <pc:spChg chg="mod">
          <ac:chgData name="Martine Sellers" userId="f9c23397-b9ea-49dd-83f0-9bbe171f8701" providerId="ADAL" clId="{AEC926BF-74A6-4683-9AAB-31AAC505A159}" dt="2023-09-14T10:02:53.347" v="89" actId="20577"/>
          <ac:spMkLst>
            <pc:docMk/>
            <pc:sldMk cId="0" sldId="277"/>
            <ac:spMk id="16387" creationId="{159A9CBE-9DC4-46FC-9CC6-748912B15A4B}"/>
          </ac:spMkLst>
        </pc:spChg>
      </pc:sldChg>
    </pc:docChg>
  </pc:docChgLst>
  <pc:docChgLst>
    <pc:chgData name="Tara Sheppard" userId="d0cfdfbe-fc44-4d94-b7db-78a379ea2f84" providerId="ADAL" clId="{B2C08F59-FE40-4567-BFFB-2F3C28F1CCDD}"/>
    <pc:docChg chg="modSld">
      <pc:chgData name="Tara Sheppard" userId="d0cfdfbe-fc44-4d94-b7db-78a379ea2f84" providerId="ADAL" clId="{B2C08F59-FE40-4567-BFFB-2F3C28F1CCDD}" dt="2023-09-25T16:08:25.384" v="79"/>
      <pc:docMkLst>
        <pc:docMk/>
      </pc:docMkLst>
      <pc:sldChg chg="addSp modSp mod">
        <pc:chgData name="Tara Sheppard" userId="d0cfdfbe-fc44-4d94-b7db-78a379ea2f84" providerId="ADAL" clId="{B2C08F59-FE40-4567-BFFB-2F3C28F1CCDD}" dt="2023-09-25T16:07:34.219" v="61" actId="207"/>
        <pc:sldMkLst>
          <pc:docMk/>
          <pc:sldMk cId="0" sldId="257"/>
        </pc:sldMkLst>
        <pc:spChg chg="add mod">
          <ac:chgData name="Tara Sheppard" userId="d0cfdfbe-fc44-4d94-b7db-78a379ea2f84" providerId="ADAL" clId="{B2C08F59-FE40-4567-BFFB-2F3C28F1CCDD}" dt="2023-09-25T16:07:34.219" v="61" actId="207"/>
          <ac:spMkLst>
            <pc:docMk/>
            <pc:sldMk cId="0" sldId="257"/>
            <ac:spMk id="2" creationId="{825082D0-5173-E5B4-A859-F6A8669348BB}"/>
          </ac:spMkLst>
        </pc:spChg>
      </pc:sldChg>
      <pc:sldChg chg="modSp mod">
        <pc:chgData name="Tara Sheppard" userId="d0cfdfbe-fc44-4d94-b7db-78a379ea2f84" providerId="ADAL" clId="{B2C08F59-FE40-4567-BFFB-2F3C28F1CCDD}" dt="2023-09-21T08:39:16.425" v="7" actId="20577"/>
        <pc:sldMkLst>
          <pc:docMk/>
          <pc:sldMk cId="0" sldId="258"/>
        </pc:sldMkLst>
        <pc:spChg chg="mod">
          <ac:chgData name="Tara Sheppard" userId="d0cfdfbe-fc44-4d94-b7db-78a379ea2f84" providerId="ADAL" clId="{B2C08F59-FE40-4567-BFFB-2F3C28F1CCDD}" dt="2023-09-21T08:39:16.425" v="7" actId="20577"/>
          <ac:spMkLst>
            <pc:docMk/>
            <pc:sldMk cId="0" sldId="258"/>
            <ac:spMk id="3" creationId="{465E4F26-F3D9-40F7-B239-DC0EC4D9A9AE}"/>
          </ac:spMkLst>
        </pc:spChg>
      </pc:sldChg>
      <pc:sldChg chg="delSp modSp mod modAnim">
        <pc:chgData name="Tara Sheppard" userId="d0cfdfbe-fc44-4d94-b7db-78a379ea2f84" providerId="ADAL" clId="{B2C08F59-FE40-4567-BFFB-2F3C28F1CCDD}" dt="2023-09-21T08:38:34.363" v="2" actId="20577"/>
        <pc:sldMkLst>
          <pc:docMk/>
          <pc:sldMk cId="0" sldId="259"/>
        </pc:sldMkLst>
        <pc:spChg chg="mod">
          <ac:chgData name="Tara Sheppard" userId="d0cfdfbe-fc44-4d94-b7db-78a379ea2f84" providerId="ADAL" clId="{B2C08F59-FE40-4567-BFFB-2F3C28F1CCDD}" dt="2023-09-21T08:38:34.363" v="2" actId="20577"/>
          <ac:spMkLst>
            <pc:docMk/>
            <pc:sldMk cId="0" sldId="259"/>
            <ac:spMk id="3" creationId="{33CD2C10-750D-4E2E-A623-2785368EC458}"/>
          </ac:spMkLst>
        </pc:spChg>
        <pc:spChg chg="del">
          <ac:chgData name="Tara Sheppard" userId="d0cfdfbe-fc44-4d94-b7db-78a379ea2f84" providerId="ADAL" clId="{B2C08F59-FE40-4567-BFFB-2F3C28F1CCDD}" dt="2023-09-21T08:38:29.734" v="0" actId="478"/>
          <ac:spMkLst>
            <pc:docMk/>
            <pc:sldMk cId="0" sldId="259"/>
            <ac:spMk id="6" creationId="{C2972ED5-EAB8-442F-9CCE-9C9EBE9B129E}"/>
          </ac:spMkLst>
        </pc:spChg>
      </pc:sldChg>
      <pc:sldChg chg="addSp delSp modSp modAnim">
        <pc:chgData name="Tara Sheppard" userId="d0cfdfbe-fc44-4d94-b7db-78a379ea2f84" providerId="ADAL" clId="{B2C08F59-FE40-4567-BFFB-2F3C28F1CCDD}" dt="2023-09-25T16:07:42.686" v="62"/>
        <pc:sldMkLst>
          <pc:docMk/>
          <pc:sldMk cId="0" sldId="260"/>
        </pc:sldMkLst>
        <pc:spChg chg="add mod">
          <ac:chgData name="Tara Sheppard" userId="d0cfdfbe-fc44-4d94-b7db-78a379ea2f84" providerId="ADAL" clId="{B2C08F59-FE40-4567-BFFB-2F3C28F1CCDD}" dt="2023-09-25T16:07:42.686" v="62"/>
          <ac:spMkLst>
            <pc:docMk/>
            <pc:sldMk cId="0" sldId="260"/>
            <ac:spMk id="2" creationId="{6D45481B-8AFC-F28E-A38B-DF78002FD225}"/>
          </ac:spMkLst>
        </pc:spChg>
        <pc:spChg chg="del">
          <ac:chgData name="Tara Sheppard" userId="d0cfdfbe-fc44-4d94-b7db-78a379ea2f84" providerId="ADAL" clId="{B2C08F59-FE40-4567-BFFB-2F3C28F1CCDD}" dt="2023-09-21T08:39:01.786" v="3" actId="478"/>
          <ac:spMkLst>
            <pc:docMk/>
            <pc:sldMk cId="0" sldId="260"/>
            <ac:spMk id="6" creationId="{B0FEC276-5E77-4DA1-8D89-3B6059F08583}"/>
          </ac:spMkLst>
        </pc:spChg>
      </pc:sldChg>
      <pc:sldChg chg="addSp modSp">
        <pc:chgData name="Tara Sheppard" userId="d0cfdfbe-fc44-4d94-b7db-78a379ea2f84" providerId="ADAL" clId="{B2C08F59-FE40-4567-BFFB-2F3C28F1CCDD}" dt="2023-09-25T16:08:04.628" v="72"/>
        <pc:sldMkLst>
          <pc:docMk/>
          <pc:sldMk cId="4201023308" sldId="265"/>
        </pc:sldMkLst>
        <pc:spChg chg="add mod">
          <ac:chgData name="Tara Sheppard" userId="d0cfdfbe-fc44-4d94-b7db-78a379ea2f84" providerId="ADAL" clId="{B2C08F59-FE40-4567-BFFB-2F3C28F1CCDD}" dt="2023-09-25T16:08:04.628" v="72"/>
          <ac:spMkLst>
            <pc:docMk/>
            <pc:sldMk cId="4201023308" sldId="265"/>
            <ac:spMk id="4" creationId="{3D74F374-ADE0-991B-30ED-8A8B9665C73D}"/>
          </ac:spMkLst>
        </pc:spChg>
      </pc:sldChg>
      <pc:sldChg chg="addSp modSp mod">
        <pc:chgData name="Tara Sheppard" userId="d0cfdfbe-fc44-4d94-b7db-78a379ea2f84" providerId="ADAL" clId="{B2C08F59-FE40-4567-BFFB-2F3C28F1CCDD}" dt="2023-09-25T16:07:50.960" v="65"/>
        <pc:sldMkLst>
          <pc:docMk/>
          <pc:sldMk cId="0" sldId="267"/>
        </pc:sldMkLst>
        <pc:spChg chg="add mod">
          <ac:chgData name="Tara Sheppard" userId="d0cfdfbe-fc44-4d94-b7db-78a379ea2f84" providerId="ADAL" clId="{B2C08F59-FE40-4567-BFFB-2F3C28F1CCDD}" dt="2023-09-25T16:07:50.960" v="65"/>
          <ac:spMkLst>
            <pc:docMk/>
            <pc:sldMk cId="0" sldId="267"/>
            <ac:spMk id="2" creationId="{9071FBD9-D7AE-1ADA-0B3D-BBAD56134728}"/>
          </ac:spMkLst>
        </pc:spChg>
        <pc:spChg chg="mod">
          <ac:chgData name="Tara Sheppard" userId="d0cfdfbe-fc44-4d94-b7db-78a379ea2f84" providerId="ADAL" clId="{B2C08F59-FE40-4567-BFFB-2F3C28F1CCDD}" dt="2023-09-25T16:01:36.765" v="56" actId="20577"/>
          <ac:spMkLst>
            <pc:docMk/>
            <pc:sldMk cId="0" sldId="267"/>
            <ac:spMk id="3" creationId="{D5E1DFB1-2541-C25B-78C0-945ECF0E98E3}"/>
          </ac:spMkLst>
        </pc:spChg>
      </pc:sldChg>
      <pc:sldChg chg="modSp">
        <pc:chgData name="Tara Sheppard" userId="d0cfdfbe-fc44-4d94-b7db-78a379ea2f84" providerId="ADAL" clId="{B2C08F59-FE40-4567-BFFB-2F3C28F1CCDD}" dt="2023-09-21T08:41:44.506" v="18" actId="20577"/>
        <pc:sldMkLst>
          <pc:docMk/>
          <pc:sldMk cId="0" sldId="268"/>
        </pc:sldMkLst>
        <pc:spChg chg="mod">
          <ac:chgData name="Tara Sheppard" userId="d0cfdfbe-fc44-4d94-b7db-78a379ea2f84" providerId="ADAL" clId="{B2C08F59-FE40-4567-BFFB-2F3C28F1CCDD}" dt="2023-09-21T08:41:44.506" v="18" actId="20577"/>
          <ac:spMkLst>
            <pc:docMk/>
            <pc:sldMk cId="0" sldId="268"/>
            <ac:spMk id="3" creationId="{69FBB717-6041-48C2-A369-005D83C3E995}"/>
          </ac:spMkLst>
        </pc:spChg>
      </pc:sldChg>
      <pc:sldChg chg="delSp modSp mod modAnim">
        <pc:chgData name="Tara Sheppard" userId="d0cfdfbe-fc44-4d94-b7db-78a379ea2f84" providerId="ADAL" clId="{B2C08F59-FE40-4567-BFFB-2F3C28F1CCDD}" dt="2023-09-25T16:06:09.686" v="58" actId="1076"/>
        <pc:sldMkLst>
          <pc:docMk/>
          <pc:sldMk cId="0" sldId="272"/>
        </pc:sldMkLst>
        <pc:spChg chg="mod">
          <ac:chgData name="Tara Sheppard" userId="d0cfdfbe-fc44-4d94-b7db-78a379ea2f84" providerId="ADAL" clId="{B2C08F59-FE40-4567-BFFB-2F3C28F1CCDD}" dt="2023-09-21T08:43:38.394" v="40" actId="688"/>
          <ac:spMkLst>
            <pc:docMk/>
            <pc:sldMk cId="0" sldId="272"/>
            <ac:spMk id="2" creationId="{A43F8C86-185F-010A-5920-64942EF522FD}"/>
          </ac:spMkLst>
        </pc:spChg>
        <pc:spChg chg="mod">
          <ac:chgData name="Tara Sheppard" userId="d0cfdfbe-fc44-4d94-b7db-78a379ea2f84" providerId="ADAL" clId="{B2C08F59-FE40-4567-BFFB-2F3C28F1CCDD}" dt="2023-09-21T08:43:56.452" v="50" actId="1076"/>
          <ac:spMkLst>
            <pc:docMk/>
            <pc:sldMk cId="0" sldId="272"/>
            <ac:spMk id="3" creationId="{3AEABDF2-5A8E-42E5-BA8B-BF033DD576CC}"/>
          </ac:spMkLst>
        </pc:spChg>
        <pc:spChg chg="del">
          <ac:chgData name="Tara Sheppard" userId="d0cfdfbe-fc44-4d94-b7db-78a379ea2f84" providerId="ADAL" clId="{B2C08F59-FE40-4567-BFFB-2F3C28F1CCDD}" dt="2023-09-21T08:43:25.669" v="37" actId="478"/>
          <ac:spMkLst>
            <pc:docMk/>
            <pc:sldMk cId="0" sldId="272"/>
            <ac:spMk id="4" creationId="{6FC298D7-E778-4DFC-9A47-994A23C8F8DD}"/>
          </ac:spMkLst>
        </pc:spChg>
        <pc:spChg chg="mod">
          <ac:chgData name="Tara Sheppard" userId="d0cfdfbe-fc44-4d94-b7db-78a379ea2f84" providerId="ADAL" clId="{B2C08F59-FE40-4567-BFFB-2F3C28F1CCDD}" dt="2023-09-21T08:43:48.634" v="46" actId="1076"/>
          <ac:spMkLst>
            <pc:docMk/>
            <pc:sldMk cId="0" sldId="272"/>
            <ac:spMk id="5" creationId="{CCA1DAB9-912E-435B-9CDF-847B229FA913}"/>
          </ac:spMkLst>
        </pc:spChg>
        <pc:spChg chg="del mod">
          <ac:chgData name="Tara Sheppard" userId="d0cfdfbe-fc44-4d94-b7db-78a379ea2f84" providerId="ADAL" clId="{B2C08F59-FE40-4567-BFFB-2F3C28F1CCDD}" dt="2023-09-25T16:06:04.416" v="57" actId="478"/>
          <ac:spMkLst>
            <pc:docMk/>
            <pc:sldMk cId="0" sldId="272"/>
            <ac:spMk id="6" creationId="{C67A1DE3-64E3-4E14-871C-BAC08D1BBB2A}"/>
          </ac:spMkLst>
        </pc:spChg>
        <pc:spChg chg="mod">
          <ac:chgData name="Tara Sheppard" userId="d0cfdfbe-fc44-4d94-b7db-78a379ea2f84" providerId="ADAL" clId="{B2C08F59-FE40-4567-BFFB-2F3C28F1CCDD}" dt="2023-09-25T16:06:09.686" v="58" actId="1076"/>
          <ac:spMkLst>
            <pc:docMk/>
            <pc:sldMk cId="0" sldId="272"/>
            <ac:spMk id="7" creationId="{CE365E62-6ED2-463E-AE41-BDDE86E88401}"/>
          </ac:spMkLst>
        </pc:spChg>
        <pc:spChg chg="del">
          <ac:chgData name="Tara Sheppard" userId="d0cfdfbe-fc44-4d94-b7db-78a379ea2f84" providerId="ADAL" clId="{B2C08F59-FE40-4567-BFFB-2F3C28F1CCDD}" dt="2023-09-21T08:43:07.573" v="35" actId="478"/>
          <ac:spMkLst>
            <pc:docMk/>
            <pc:sldMk cId="0" sldId="272"/>
            <ac:spMk id="8" creationId="{FD7532CC-6399-4FEC-9744-4ED6AB7054A9}"/>
          </ac:spMkLst>
        </pc:spChg>
      </pc:sldChg>
      <pc:sldChg chg="addSp modSp">
        <pc:chgData name="Tara Sheppard" userId="d0cfdfbe-fc44-4d94-b7db-78a379ea2f84" providerId="ADAL" clId="{B2C08F59-FE40-4567-BFFB-2F3C28F1CCDD}" dt="2023-09-25T16:08:23.502" v="78"/>
        <pc:sldMkLst>
          <pc:docMk/>
          <pc:sldMk cId="0" sldId="273"/>
        </pc:sldMkLst>
        <pc:spChg chg="add mod">
          <ac:chgData name="Tara Sheppard" userId="d0cfdfbe-fc44-4d94-b7db-78a379ea2f84" providerId="ADAL" clId="{B2C08F59-FE40-4567-BFFB-2F3C28F1CCDD}" dt="2023-09-25T16:08:23.502" v="78"/>
          <ac:spMkLst>
            <pc:docMk/>
            <pc:sldMk cId="0" sldId="273"/>
            <ac:spMk id="2" creationId="{6506EE09-2569-4367-3B31-D52A23E18E7B}"/>
          </ac:spMkLst>
        </pc:spChg>
      </pc:sldChg>
      <pc:sldChg chg="addSp modSp mod">
        <pc:chgData name="Tara Sheppard" userId="d0cfdfbe-fc44-4d94-b7db-78a379ea2f84" providerId="ADAL" clId="{B2C08F59-FE40-4567-BFFB-2F3C28F1CCDD}" dt="2023-09-25T16:08:25.384" v="79"/>
        <pc:sldMkLst>
          <pc:docMk/>
          <pc:sldMk cId="0" sldId="274"/>
        </pc:sldMkLst>
        <pc:spChg chg="add mod">
          <ac:chgData name="Tara Sheppard" userId="d0cfdfbe-fc44-4d94-b7db-78a379ea2f84" providerId="ADAL" clId="{B2C08F59-FE40-4567-BFFB-2F3C28F1CCDD}" dt="2023-09-25T16:08:25.384" v="79"/>
          <ac:spMkLst>
            <pc:docMk/>
            <pc:sldMk cId="0" sldId="274"/>
            <ac:spMk id="3" creationId="{1D4CF7B1-2970-91BA-8104-53DBCD946AF3}"/>
          </ac:spMkLst>
        </pc:spChg>
        <pc:spChg chg="mod">
          <ac:chgData name="Tara Sheppard" userId="d0cfdfbe-fc44-4d94-b7db-78a379ea2f84" providerId="ADAL" clId="{B2C08F59-FE40-4567-BFFB-2F3C28F1CCDD}" dt="2023-09-21T08:44:13.731" v="52" actId="207"/>
          <ac:spMkLst>
            <pc:docMk/>
            <pc:sldMk cId="0" sldId="274"/>
            <ac:spMk id="23554" creationId="{15FA17C6-277D-4BFF-9FF7-170FB4CBF010}"/>
          </ac:spMkLst>
        </pc:spChg>
        <pc:picChg chg="mod">
          <ac:chgData name="Tara Sheppard" userId="d0cfdfbe-fc44-4d94-b7db-78a379ea2f84" providerId="ADAL" clId="{B2C08F59-FE40-4567-BFFB-2F3C28F1CCDD}" dt="2023-09-21T08:44:09.081" v="51" actId="1076"/>
          <ac:picMkLst>
            <pc:docMk/>
            <pc:sldMk cId="0" sldId="274"/>
            <ac:picMk id="2" creationId="{9C16CC37-6D9E-4E73-B8AE-20571F1A159F}"/>
          </ac:picMkLst>
        </pc:picChg>
      </pc:sldChg>
      <pc:sldChg chg="addSp delSp modSp mod">
        <pc:chgData name="Tara Sheppard" userId="d0cfdfbe-fc44-4d94-b7db-78a379ea2f84" providerId="ADAL" clId="{B2C08F59-FE40-4567-BFFB-2F3C28F1CCDD}" dt="2023-09-25T16:08:19.663" v="77"/>
        <pc:sldMkLst>
          <pc:docMk/>
          <pc:sldMk cId="0" sldId="277"/>
        </pc:sldMkLst>
        <pc:spChg chg="add del mod">
          <ac:chgData name="Tara Sheppard" userId="d0cfdfbe-fc44-4d94-b7db-78a379ea2f84" providerId="ADAL" clId="{B2C08F59-FE40-4567-BFFB-2F3C28F1CCDD}" dt="2023-09-25T16:08:19.663" v="77"/>
          <ac:spMkLst>
            <pc:docMk/>
            <pc:sldMk cId="0" sldId="277"/>
            <ac:spMk id="2" creationId="{8B2D48AB-6EFE-61FB-1779-A00A62D795B3}"/>
          </ac:spMkLst>
        </pc:spChg>
        <pc:spChg chg="mod">
          <ac:chgData name="Tara Sheppard" userId="d0cfdfbe-fc44-4d94-b7db-78a379ea2f84" providerId="ADAL" clId="{B2C08F59-FE40-4567-BFFB-2F3C28F1CCDD}" dt="2023-09-21T08:40:37.909" v="11" actId="20577"/>
          <ac:spMkLst>
            <pc:docMk/>
            <pc:sldMk cId="0" sldId="277"/>
            <ac:spMk id="16387" creationId="{159A9CBE-9DC4-46FC-9CC6-748912B15A4B}"/>
          </ac:spMkLst>
        </pc:spChg>
      </pc:sldChg>
      <pc:sldChg chg="addSp modSp mod">
        <pc:chgData name="Tara Sheppard" userId="d0cfdfbe-fc44-4d94-b7db-78a379ea2f84" providerId="ADAL" clId="{B2C08F59-FE40-4567-BFFB-2F3C28F1CCDD}" dt="2023-09-25T16:07:48.028" v="64" actId="1036"/>
        <pc:sldMkLst>
          <pc:docMk/>
          <pc:sldMk cId="396817519" sldId="280"/>
        </pc:sldMkLst>
        <pc:spChg chg="add mod">
          <ac:chgData name="Tara Sheppard" userId="d0cfdfbe-fc44-4d94-b7db-78a379ea2f84" providerId="ADAL" clId="{B2C08F59-FE40-4567-BFFB-2F3C28F1CCDD}" dt="2023-09-25T16:07:48.028" v="64" actId="1036"/>
          <ac:spMkLst>
            <pc:docMk/>
            <pc:sldMk cId="396817519" sldId="280"/>
            <ac:spMk id="2" creationId="{BDC064C2-D7CB-9B65-8984-A924859B971B}"/>
          </ac:spMkLst>
        </pc:spChg>
        <pc:spChg chg="mod">
          <ac:chgData name="Tara Sheppard" userId="d0cfdfbe-fc44-4d94-b7db-78a379ea2f84" providerId="ADAL" clId="{B2C08F59-FE40-4567-BFFB-2F3C28F1CCDD}" dt="2023-09-25T16:01:32.095" v="54" actId="20577"/>
          <ac:spMkLst>
            <pc:docMk/>
            <pc:sldMk cId="396817519" sldId="280"/>
            <ac:spMk id="3" creationId="{EB983565-EF43-A90D-BA60-B55AA441D762}"/>
          </ac:spMkLst>
        </pc:spChg>
      </pc:sldChg>
      <pc:sldChg chg="addSp modSp">
        <pc:chgData name="Tara Sheppard" userId="d0cfdfbe-fc44-4d94-b7db-78a379ea2f84" providerId="ADAL" clId="{B2C08F59-FE40-4567-BFFB-2F3C28F1CCDD}" dt="2023-09-25T16:07:53.627" v="66"/>
        <pc:sldMkLst>
          <pc:docMk/>
          <pc:sldMk cId="3908732029" sldId="282"/>
        </pc:sldMkLst>
        <pc:spChg chg="add mod">
          <ac:chgData name="Tara Sheppard" userId="d0cfdfbe-fc44-4d94-b7db-78a379ea2f84" providerId="ADAL" clId="{B2C08F59-FE40-4567-BFFB-2F3C28F1CCDD}" dt="2023-09-25T16:07:53.627" v="66"/>
          <ac:spMkLst>
            <pc:docMk/>
            <pc:sldMk cId="3908732029" sldId="282"/>
            <ac:spMk id="4" creationId="{22D04D0B-8359-910A-145D-6285ED8D7356}"/>
          </ac:spMkLst>
        </pc:spChg>
      </pc:sldChg>
      <pc:sldChg chg="addSp modSp">
        <pc:chgData name="Tara Sheppard" userId="d0cfdfbe-fc44-4d94-b7db-78a379ea2f84" providerId="ADAL" clId="{B2C08F59-FE40-4567-BFFB-2F3C28F1CCDD}" dt="2023-09-25T16:07:58.083" v="67"/>
        <pc:sldMkLst>
          <pc:docMk/>
          <pc:sldMk cId="4008583359" sldId="283"/>
        </pc:sldMkLst>
        <pc:spChg chg="add mod">
          <ac:chgData name="Tara Sheppard" userId="d0cfdfbe-fc44-4d94-b7db-78a379ea2f84" providerId="ADAL" clId="{B2C08F59-FE40-4567-BFFB-2F3C28F1CCDD}" dt="2023-09-25T16:07:58.083" v="67"/>
          <ac:spMkLst>
            <pc:docMk/>
            <pc:sldMk cId="4008583359" sldId="283"/>
            <ac:spMk id="4" creationId="{C185F0C8-F45F-07F1-C4FA-934E47BDE863}"/>
          </ac:spMkLst>
        </pc:spChg>
      </pc:sldChg>
      <pc:sldChg chg="addSp modSp">
        <pc:chgData name="Tara Sheppard" userId="d0cfdfbe-fc44-4d94-b7db-78a379ea2f84" providerId="ADAL" clId="{B2C08F59-FE40-4567-BFFB-2F3C28F1CCDD}" dt="2023-09-25T16:08:00.053" v="68"/>
        <pc:sldMkLst>
          <pc:docMk/>
          <pc:sldMk cId="4161476520" sldId="284"/>
        </pc:sldMkLst>
        <pc:spChg chg="add mod">
          <ac:chgData name="Tara Sheppard" userId="d0cfdfbe-fc44-4d94-b7db-78a379ea2f84" providerId="ADAL" clId="{B2C08F59-FE40-4567-BFFB-2F3C28F1CCDD}" dt="2023-09-25T16:08:00.053" v="68"/>
          <ac:spMkLst>
            <pc:docMk/>
            <pc:sldMk cId="4161476520" sldId="284"/>
            <ac:spMk id="5" creationId="{2D3ACB49-6B76-FF3A-E731-DDF6B24F2F96}"/>
          </ac:spMkLst>
        </pc:spChg>
      </pc:sldChg>
      <pc:sldChg chg="addSp modSp mod">
        <pc:chgData name="Tara Sheppard" userId="d0cfdfbe-fc44-4d94-b7db-78a379ea2f84" providerId="ADAL" clId="{B2C08F59-FE40-4567-BFFB-2F3C28F1CCDD}" dt="2023-09-25T16:08:02.889" v="71" actId="1035"/>
        <pc:sldMkLst>
          <pc:docMk/>
          <pc:sldMk cId="3285639129" sldId="285"/>
        </pc:sldMkLst>
        <pc:spChg chg="add mod">
          <ac:chgData name="Tara Sheppard" userId="d0cfdfbe-fc44-4d94-b7db-78a379ea2f84" providerId="ADAL" clId="{B2C08F59-FE40-4567-BFFB-2F3C28F1CCDD}" dt="2023-09-25T16:08:02.889" v="71" actId="1035"/>
          <ac:spMkLst>
            <pc:docMk/>
            <pc:sldMk cId="3285639129" sldId="285"/>
            <ac:spMk id="2" creationId="{5CF151FA-C8C9-9C64-B4CE-FBC2558E51D7}"/>
          </ac:spMkLst>
        </pc:spChg>
      </pc:sldChg>
      <pc:sldChg chg="addSp modSp">
        <pc:chgData name="Tara Sheppard" userId="d0cfdfbe-fc44-4d94-b7db-78a379ea2f84" providerId="ADAL" clId="{B2C08F59-FE40-4567-BFFB-2F3C28F1CCDD}" dt="2023-09-25T16:08:06.475" v="73"/>
        <pc:sldMkLst>
          <pc:docMk/>
          <pc:sldMk cId="7999658" sldId="287"/>
        </pc:sldMkLst>
        <pc:spChg chg="add mod">
          <ac:chgData name="Tara Sheppard" userId="d0cfdfbe-fc44-4d94-b7db-78a379ea2f84" providerId="ADAL" clId="{B2C08F59-FE40-4567-BFFB-2F3C28F1CCDD}" dt="2023-09-25T16:08:06.475" v="73"/>
          <ac:spMkLst>
            <pc:docMk/>
            <pc:sldMk cId="7999658" sldId="287"/>
            <ac:spMk id="4" creationId="{FE33EBD6-4C09-8260-D9E8-E2EF78429CF8}"/>
          </ac:spMkLst>
        </pc:spChg>
      </pc:sldChg>
      <pc:sldChg chg="addSp modSp">
        <pc:chgData name="Tara Sheppard" userId="d0cfdfbe-fc44-4d94-b7db-78a379ea2f84" providerId="ADAL" clId="{B2C08F59-FE40-4567-BFFB-2F3C28F1CCDD}" dt="2023-09-25T16:08:08.695" v="74"/>
        <pc:sldMkLst>
          <pc:docMk/>
          <pc:sldMk cId="604302676" sldId="288"/>
        </pc:sldMkLst>
        <pc:spChg chg="add mod">
          <ac:chgData name="Tara Sheppard" userId="d0cfdfbe-fc44-4d94-b7db-78a379ea2f84" providerId="ADAL" clId="{B2C08F59-FE40-4567-BFFB-2F3C28F1CCDD}" dt="2023-09-25T16:08:08.695" v="74"/>
          <ac:spMkLst>
            <pc:docMk/>
            <pc:sldMk cId="604302676" sldId="288"/>
            <ac:spMk id="6" creationId="{B9AF62E2-BD98-61B1-BA0B-D243F63DF0B3}"/>
          </ac:spMkLst>
        </pc:spChg>
      </pc:sldChg>
      <pc:sldChg chg="addSp modSp">
        <pc:chgData name="Tara Sheppard" userId="d0cfdfbe-fc44-4d94-b7db-78a379ea2f84" providerId="ADAL" clId="{B2C08F59-FE40-4567-BFFB-2F3C28F1CCDD}" dt="2023-09-25T16:08:13.104" v="75"/>
        <pc:sldMkLst>
          <pc:docMk/>
          <pc:sldMk cId="3835086950" sldId="291"/>
        </pc:sldMkLst>
        <pc:spChg chg="add mod">
          <ac:chgData name="Tara Sheppard" userId="d0cfdfbe-fc44-4d94-b7db-78a379ea2f84" providerId="ADAL" clId="{B2C08F59-FE40-4567-BFFB-2F3C28F1CCDD}" dt="2023-09-25T16:08:13.104" v="75"/>
          <ac:spMkLst>
            <pc:docMk/>
            <pc:sldMk cId="3835086950" sldId="291"/>
            <ac:spMk id="4" creationId="{38FE3398-26BD-151D-19B3-0BB9212CAD5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C92CDCC-06C3-4D8E-AF71-24837B614F9F}"/>
              </a:ext>
            </a:extLst>
          </p:cNvPr>
          <p:cNvSpPr>
            <a:spLocks noGrp="1"/>
          </p:cNvSpPr>
          <p:nvPr>
            <p:ph type="hdr" sz="quarter"/>
          </p:nvPr>
        </p:nvSpPr>
        <p:spPr>
          <a:xfrm>
            <a:off x="0" y="0"/>
            <a:ext cx="2946400" cy="493713"/>
          </a:xfrm>
          <a:prstGeom prst="rect">
            <a:avLst/>
          </a:prstGeom>
        </p:spPr>
        <p:txBody>
          <a:bodyPr vert="horz" lIns="92300" tIns="46150" rIns="92300" bIns="4615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FFB068D7-05BE-487F-A6A3-2A8BCD94E82A}"/>
              </a:ext>
            </a:extLst>
          </p:cNvPr>
          <p:cNvSpPr>
            <a:spLocks noGrp="1"/>
          </p:cNvSpPr>
          <p:nvPr>
            <p:ph type="dt" idx="1"/>
          </p:nvPr>
        </p:nvSpPr>
        <p:spPr>
          <a:xfrm>
            <a:off x="3849688" y="0"/>
            <a:ext cx="2946400" cy="493713"/>
          </a:xfrm>
          <a:prstGeom prst="rect">
            <a:avLst/>
          </a:prstGeom>
        </p:spPr>
        <p:txBody>
          <a:bodyPr vert="horz" lIns="92300" tIns="46150" rIns="92300" bIns="46150" rtlCol="0"/>
          <a:lstStyle>
            <a:lvl1pPr algn="r" eaLnBrk="1" fontAlgn="auto" hangingPunct="1">
              <a:spcBef>
                <a:spcPts val="0"/>
              </a:spcBef>
              <a:spcAft>
                <a:spcPts val="0"/>
              </a:spcAft>
              <a:defRPr sz="1200">
                <a:latin typeface="+mn-lt"/>
                <a:cs typeface="+mn-cs"/>
              </a:defRPr>
            </a:lvl1pPr>
          </a:lstStyle>
          <a:p>
            <a:pPr>
              <a:defRPr/>
            </a:pPr>
            <a:fld id="{0F564869-AB95-4634-8513-351EB0C13956}" type="datetimeFigureOut">
              <a:rPr lang="en-GB"/>
              <a:pPr>
                <a:defRPr/>
              </a:pPr>
              <a:t>23/09/2024</a:t>
            </a:fld>
            <a:endParaRPr lang="en-GB"/>
          </a:p>
        </p:txBody>
      </p:sp>
      <p:sp>
        <p:nvSpPr>
          <p:cNvPr id="4" name="Slide Image Placeholder 3">
            <a:extLst>
              <a:ext uri="{FF2B5EF4-FFF2-40B4-BE49-F238E27FC236}">
                <a16:creationId xmlns:a16="http://schemas.microsoft.com/office/drawing/2014/main" id="{CA2AA0D1-0444-4D45-B13F-5DA0FDBD042F}"/>
              </a:ext>
            </a:extLst>
          </p:cNvPr>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2300" tIns="46150" rIns="92300" bIns="46150" rtlCol="0" anchor="ctr"/>
          <a:lstStyle/>
          <a:p>
            <a:pPr lvl="0"/>
            <a:endParaRPr lang="en-GB" noProof="0"/>
          </a:p>
        </p:txBody>
      </p:sp>
      <p:sp>
        <p:nvSpPr>
          <p:cNvPr id="5" name="Notes Placeholder 4">
            <a:extLst>
              <a:ext uri="{FF2B5EF4-FFF2-40B4-BE49-F238E27FC236}">
                <a16:creationId xmlns:a16="http://schemas.microsoft.com/office/drawing/2014/main" id="{AFB97449-405E-43A0-ADDE-369FD3312709}"/>
              </a:ext>
            </a:extLst>
          </p:cNvPr>
          <p:cNvSpPr>
            <a:spLocks noGrp="1"/>
          </p:cNvSpPr>
          <p:nvPr>
            <p:ph type="body" sz="quarter" idx="3"/>
          </p:nvPr>
        </p:nvSpPr>
        <p:spPr>
          <a:xfrm>
            <a:off x="681038" y="4683125"/>
            <a:ext cx="5435600" cy="4433888"/>
          </a:xfrm>
          <a:prstGeom prst="rect">
            <a:avLst/>
          </a:prstGeom>
        </p:spPr>
        <p:txBody>
          <a:bodyPr vert="horz" lIns="92300" tIns="46150" rIns="92300" bIns="4615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FBE47DA7-5FC7-47B2-A2C8-A4DE67253857}"/>
              </a:ext>
            </a:extLst>
          </p:cNvPr>
          <p:cNvSpPr>
            <a:spLocks noGrp="1"/>
          </p:cNvSpPr>
          <p:nvPr>
            <p:ph type="ftr" sz="quarter" idx="4"/>
          </p:nvPr>
        </p:nvSpPr>
        <p:spPr>
          <a:xfrm>
            <a:off x="0" y="9361488"/>
            <a:ext cx="2946400" cy="493712"/>
          </a:xfrm>
          <a:prstGeom prst="rect">
            <a:avLst/>
          </a:prstGeom>
        </p:spPr>
        <p:txBody>
          <a:bodyPr vert="horz" lIns="92300" tIns="46150" rIns="92300" bIns="4615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81EFD636-5D2D-4AC7-9E5B-AE3081D6AB21}"/>
              </a:ext>
            </a:extLst>
          </p:cNvPr>
          <p:cNvSpPr>
            <a:spLocks noGrp="1"/>
          </p:cNvSpPr>
          <p:nvPr>
            <p:ph type="sldNum" sz="quarter" idx="5"/>
          </p:nvPr>
        </p:nvSpPr>
        <p:spPr>
          <a:xfrm>
            <a:off x="3849688" y="9361488"/>
            <a:ext cx="2946400" cy="493712"/>
          </a:xfrm>
          <a:prstGeom prst="rect">
            <a:avLst/>
          </a:prstGeom>
        </p:spPr>
        <p:txBody>
          <a:bodyPr vert="horz" wrap="square" lIns="92300" tIns="46150" rIns="92300" bIns="46150" numCol="1" anchor="b" anchorCtr="0" compatLnSpc="1">
            <a:prstTxWarp prst="textNoShape">
              <a:avLst/>
            </a:prstTxWarp>
          </a:bodyPr>
          <a:lstStyle>
            <a:lvl1pPr algn="r" eaLnBrk="1" hangingPunct="1">
              <a:defRPr sz="1200"/>
            </a:lvl1pPr>
          </a:lstStyle>
          <a:p>
            <a:pPr>
              <a:defRPr/>
            </a:pPr>
            <a:fld id="{FCA74681-07B1-45FE-9DB6-DCEFBA566EC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6FB793-1A87-4D7B-B36A-47BD0827E569}" type="slidenum">
              <a:rPr lang="en-GB" smtClean="0"/>
              <a:t>12</a:t>
            </a:fld>
            <a:endParaRPr lang="en-GB"/>
          </a:p>
        </p:txBody>
      </p:sp>
    </p:spTree>
    <p:extLst>
      <p:ext uri="{BB962C8B-B14F-4D97-AF65-F5344CB8AC3E}">
        <p14:creationId xmlns:p14="http://schemas.microsoft.com/office/powerpoint/2010/main" val="3442224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6DBFE57E-EBD1-46B1-9BA6-4834FF482DFE}"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0D1E424-7289-4A12-AD2B-A291D07500A9}" type="slidenum">
              <a:rPr lang="en-GB" smtClean="0"/>
              <a:pPr>
                <a:defRPr/>
              </a:pPr>
              <a:t>‹#›</a:t>
            </a:fld>
            <a:endParaRPr lang="en-GB"/>
          </a:p>
        </p:txBody>
      </p:sp>
    </p:spTree>
    <p:extLst>
      <p:ext uri="{BB962C8B-B14F-4D97-AF65-F5344CB8AC3E}">
        <p14:creationId xmlns:p14="http://schemas.microsoft.com/office/powerpoint/2010/main" val="1802308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656A8C26-121E-4EEA-848A-3A464FF3A5CD}"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3C357F4-58F0-40CD-89B2-10ECCE435557}" type="slidenum">
              <a:rPr lang="en-GB" smtClean="0"/>
              <a:pPr>
                <a:defRPr/>
              </a:pPr>
              <a:t>‹#›</a:t>
            </a:fld>
            <a:endParaRPr lang="en-GB"/>
          </a:p>
        </p:txBody>
      </p:sp>
    </p:spTree>
    <p:extLst>
      <p:ext uri="{BB962C8B-B14F-4D97-AF65-F5344CB8AC3E}">
        <p14:creationId xmlns:p14="http://schemas.microsoft.com/office/powerpoint/2010/main" val="1710255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4A3E6C7-0717-4FAE-B62B-943E4B19E75D}"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8D6872B-7E2A-448C-88B0-C8D9E394D3A3}" type="slidenum">
              <a:rPr lang="en-GB" smtClean="0"/>
              <a:pPr>
                <a:defRPr/>
              </a:pPr>
              <a:t>‹#›</a:t>
            </a:fld>
            <a:endParaRPr lang="en-GB"/>
          </a:p>
        </p:txBody>
      </p:sp>
    </p:spTree>
    <p:extLst>
      <p:ext uri="{BB962C8B-B14F-4D97-AF65-F5344CB8AC3E}">
        <p14:creationId xmlns:p14="http://schemas.microsoft.com/office/powerpoint/2010/main" val="3377693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6AD5ADB6-49E4-4041-920B-DCD64465D701}" type="datetimeFigureOut">
              <a:rPr lang="en-GB" smtClean="0"/>
              <a:pPr>
                <a:defRPr/>
              </a:pPr>
              <a:t>23/09/2024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175BB2AA-373F-4D1D-8A0B-07AA42B55FED}" type="slidenum">
              <a:rPr lang="en-GB" smtClean="0"/>
              <a:pPr>
                <a:defRPr/>
              </a:pPr>
              <a:t>‹#›</a:t>
            </a:fld>
            <a:endParaRPr lang="en-GB"/>
          </a:p>
        </p:txBody>
      </p:sp>
    </p:spTree>
    <p:extLst>
      <p:ext uri="{BB962C8B-B14F-4D97-AF65-F5344CB8AC3E}">
        <p14:creationId xmlns:p14="http://schemas.microsoft.com/office/powerpoint/2010/main" val="3946029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8B72DC51-0479-4F8A-A565-F0BC7499B5CF}" type="datetimeFigureOut">
              <a:rPr lang="en-GB" smtClean="0"/>
              <a:pPr>
                <a:defRPr/>
              </a:pPr>
              <a:t>23/09/2024</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3312FC53-01A1-4238-9587-FB5E7565BAFD}" type="slidenum">
              <a:rPr lang="en-GB" smtClean="0"/>
              <a:pPr>
                <a:defRPr/>
              </a:pPr>
              <a:t>‹#›</a:t>
            </a:fld>
            <a:endParaRPr lang="en-GB"/>
          </a:p>
        </p:txBody>
      </p:sp>
    </p:spTree>
    <p:extLst>
      <p:ext uri="{BB962C8B-B14F-4D97-AF65-F5344CB8AC3E}">
        <p14:creationId xmlns:p14="http://schemas.microsoft.com/office/powerpoint/2010/main" val="3946056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09BC10BF-2DA9-4E22-A700-46C0062743CE}" type="datetimeFigureOut">
              <a:rPr lang="en-GB" smtClean="0"/>
              <a:pPr>
                <a:defRPr/>
              </a:pPr>
              <a:t>23/09/2024</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4470C637-95E1-4313-B7CE-2B1D81641E96}" type="slidenum">
              <a:rPr lang="en-GB" smtClean="0"/>
              <a:pPr>
                <a:defRPr/>
              </a:pPr>
              <a:t>‹#›</a:t>
            </a:fld>
            <a:endParaRPr lang="en-GB"/>
          </a:p>
        </p:txBody>
      </p:sp>
    </p:spTree>
    <p:extLst>
      <p:ext uri="{BB962C8B-B14F-4D97-AF65-F5344CB8AC3E}">
        <p14:creationId xmlns:p14="http://schemas.microsoft.com/office/powerpoint/2010/main" val="3038767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05C52989-ACFE-4230-A296-416FCBB494EF}" type="datetimeFigureOut">
              <a:rPr lang="en-GB" smtClean="0"/>
              <a:pPr>
                <a:defRPr/>
              </a:pPr>
              <a:t>23/09/2024</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02D512A5-F58A-46B2-BE98-C391516A3BAE}" type="slidenum">
              <a:rPr lang="en-GB" smtClean="0"/>
              <a:pPr>
                <a:defRPr/>
              </a:pPr>
              <a:t>‹#›</a:t>
            </a:fld>
            <a:endParaRPr lang="en-GB"/>
          </a:p>
        </p:txBody>
      </p:sp>
    </p:spTree>
    <p:extLst>
      <p:ext uri="{BB962C8B-B14F-4D97-AF65-F5344CB8AC3E}">
        <p14:creationId xmlns:p14="http://schemas.microsoft.com/office/powerpoint/2010/main" val="65257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A160711C-6A08-41DA-9A1D-73E16588B3A6}" type="datetimeFigureOut">
              <a:rPr lang="en-GB" smtClean="0"/>
              <a:pPr>
                <a:defRPr/>
              </a:pPr>
              <a:t>23/09/2024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D5548E8C-3FAE-4579-8847-6114AA5CD46F}" type="slidenum">
              <a:rPr lang="en-GB" smtClean="0"/>
              <a:pPr>
                <a:defRPr/>
              </a:pPr>
              <a:t>‹#›</a:t>
            </a:fld>
            <a:endParaRPr lang="en-GB"/>
          </a:p>
        </p:txBody>
      </p:sp>
    </p:spTree>
    <p:extLst>
      <p:ext uri="{BB962C8B-B14F-4D97-AF65-F5344CB8AC3E}">
        <p14:creationId xmlns:p14="http://schemas.microsoft.com/office/powerpoint/2010/main" val="550140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1C5822D-817A-4210-9EFE-24AFDB928005}" type="datetimeFigureOut">
              <a:rPr lang="en-GB" smtClean="0"/>
              <a:pPr>
                <a:defRPr/>
              </a:pPr>
              <a:t>23/09/2024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341E8372-015F-492D-A196-81BD22764C81}" type="slidenum">
              <a:rPr lang="en-GB" smtClean="0"/>
              <a:pPr>
                <a:defRPr/>
              </a:pPr>
              <a:t>‹#›</a:t>
            </a:fld>
            <a:endParaRPr lang="en-GB"/>
          </a:p>
        </p:txBody>
      </p:sp>
    </p:spTree>
    <p:extLst>
      <p:ext uri="{BB962C8B-B14F-4D97-AF65-F5344CB8AC3E}">
        <p14:creationId xmlns:p14="http://schemas.microsoft.com/office/powerpoint/2010/main" val="45763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1015D42-D5F5-4694-911A-18033E6D3E6F}" type="slidenum">
              <a:rPr lang="en-GB" smtClean="0"/>
              <a:pPr>
                <a:defRPr/>
              </a:pPr>
              <a:t>‹#›</a:t>
            </a:fld>
            <a:endParaRPr lang="en-GB"/>
          </a:p>
        </p:txBody>
      </p:sp>
    </p:spTree>
    <p:extLst>
      <p:ext uri="{BB962C8B-B14F-4D97-AF65-F5344CB8AC3E}">
        <p14:creationId xmlns:p14="http://schemas.microsoft.com/office/powerpoint/2010/main" val="2464228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1015D42-D5F5-4694-911A-18033E6D3E6F}"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71494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1015D42-D5F5-4694-911A-18033E6D3E6F}" type="slidenum">
              <a:rPr lang="en-GB" smtClean="0"/>
              <a:pPr>
                <a:defRPr/>
              </a:pPr>
              <a:t>‹#›</a:t>
            </a:fld>
            <a:endParaRPr lang="en-GB"/>
          </a:p>
        </p:txBody>
      </p:sp>
    </p:spTree>
    <p:extLst>
      <p:ext uri="{BB962C8B-B14F-4D97-AF65-F5344CB8AC3E}">
        <p14:creationId xmlns:p14="http://schemas.microsoft.com/office/powerpoint/2010/main" val="3370734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1015D42-D5F5-4694-911A-18033E6D3E6F}"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0379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D1015D42-D5F5-4694-911A-18033E6D3E6F}" type="slidenum">
              <a:rPr lang="en-GB" smtClean="0"/>
              <a:pPr>
                <a:defRPr/>
              </a:pPr>
              <a:t>‹#›</a:t>
            </a:fld>
            <a:endParaRPr lang="en-GB"/>
          </a:p>
        </p:txBody>
      </p:sp>
    </p:spTree>
    <p:extLst>
      <p:ext uri="{BB962C8B-B14F-4D97-AF65-F5344CB8AC3E}">
        <p14:creationId xmlns:p14="http://schemas.microsoft.com/office/powerpoint/2010/main" val="532776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BB6801BD-2ADC-45A9-90BD-0EE938409B52}"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873B4A30-C3B5-49E2-AF21-B65B5A2F8419}" type="slidenum">
              <a:rPr lang="en-GB" smtClean="0"/>
              <a:pPr>
                <a:defRPr/>
              </a:pPr>
              <a:t>‹#›</a:t>
            </a:fld>
            <a:endParaRPr lang="en-GB"/>
          </a:p>
        </p:txBody>
      </p:sp>
    </p:spTree>
    <p:extLst>
      <p:ext uri="{BB962C8B-B14F-4D97-AF65-F5344CB8AC3E}">
        <p14:creationId xmlns:p14="http://schemas.microsoft.com/office/powerpoint/2010/main" val="1116285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C54A0D3-2E97-4C6C-8CA8-1D6370D2FC6E}" type="datetimeFigureOut">
              <a:rPr lang="en-GB" smtClean="0"/>
              <a:pPr>
                <a:defRPr/>
              </a:pPr>
              <a:t>23/09/2024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8AB3493-7719-433A-90A6-3E5DD16941CC}" type="slidenum">
              <a:rPr lang="en-GB" smtClean="0"/>
              <a:pPr>
                <a:defRPr/>
              </a:pPr>
              <a:t>‹#›</a:t>
            </a:fld>
            <a:endParaRPr lang="en-GB"/>
          </a:p>
        </p:txBody>
      </p:sp>
    </p:spTree>
    <p:extLst>
      <p:ext uri="{BB962C8B-B14F-4D97-AF65-F5344CB8AC3E}">
        <p14:creationId xmlns:p14="http://schemas.microsoft.com/office/powerpoint/2010/main" val="4280918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E2E235DF-C10B-4210-B505-DE9B9287EB14}" type="datetimeFigureOut">
              <a:rPr lang="en-GB" smtClean="0"/>
              <a:pPr>
                <a:defRPr/>
              </a:pPr>
              <a:t>23/09/2024</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D1015D42-D5F5-4694-911A-18033E6D3E6F}" type="slidenum">
              <a:rPr lang="en-GB" smtClean="0"/>
              <a:pPr>
                <a:defRPr/>
              </a:pPr>
              <a:t>‹#›</a:t>
            </a:fld>
            <a:endParaRPr lang="en-GB"/>
          </a:p>
        </p:txBody>
      </p:sp>
    </p:spTree>
    <p:extLst>
      <p:ext uri="{BB962C8B-B14F-4D97-AF65-F5344CB8AC3E}">
        <p14:creationId xmlns:p14="http://schemas.microsoft.com/office/powerpoint/2010/main" val="42239450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emf"/><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EAEBE73F-3C26-44EC-A9F3-457DEB07181B}"/>
              </a:ext>
            </a:extLst>
          </p:cNvPr>
          <p:cNvSpPr>
            <a:spLocks noGrp="1"/>
          </p:cNvSpPr>
          <p:nvPr>
            <p:ph type="title"/>
          </p:nvPr>
        </p:nvSpPr>
        <p:spPr/>
        <p:txBody>
          <a:bodyPr/>
          <a:lstStyle/>
          <a:p>
            <a:pPr eaLnBrk="1" hangingPunct="1"/>
            <a:r>
              <a:rPr lang="en-GB" altLang="en-US">
                <a:latin typeface="Arial" panose="020B0604020202020204" pitchFamily="34" charset="0"/>
                <a:cs typeface="Arial" panose="020B0604020202020204" pitchFamily="34" charset="0"/>
              </a:rPr>
              <a:t>Welcome to Year 1</a:t>
            </a:r>
          </a:p>
        </p:txBody>
      </p:sp>
      <p:sp>
        <p:nvSpPr>
          <p:cNvPr id="3075" name="Content Placeholder 2">
            <a:extLst>
              <a:ext uri="{FF2B5EF4-FFF2-40B4-BE49-F238E27FC236}">
                <a16:creationId xmlns:a16="http://schemas.microsoft.com/office/drawing/2014/main" id="{12A56CD4-7449-44C4-B3E5-19F8AC079A0B}"/>
              </a:ext>
            </a:extLst>
          </p:cNvPr>
          <p:cNvSpPr>
            <a:spLocks noGrp="1"/>
          </p:cNvSpPr>
          <p:nvPr>
            <p:ph idx="1"/>
          </p:nvPr>
        </p:nvSpPr>
        <p:spPr>
          <a:xfrm>
            <a:off x="1908175" y="1916113"/>
            <a:ext cx="5194300" cy="3489325"/>
          </a:xfrm>
        </p:spPr>
        <p:txBody>
          <a:bodyPr>
            <a:normAutofit/>
          </a:bodyPr>
          <a:lstStyle/>
          <a:p>
            <a:pPr marL="0" indent="0" algn="ctr" eaLnBrk="1" hangingPunct="1">
              <a:buFont typeface="Arial" panose="020B0604020202020204" pitchFamily="34" charset="0"/>
              <a:buNone/>
            </a:pPr>
            <a:r>
              <a:rPr lang="en-GB" altLang="en-US" sz="4400" dirty="0">
                <a:latin typeface="Arial"/>
                <a:cs typeface="Arial"/>
              </a:rPr>
              <a:t>Parents Curriculum Meeting</a:t>
            </a:r>
          </a:p>
          <a:p>
            <a:pPr marL="0" indent="0" algn="ctr" eaLnBrk="1" hangingPunct="1">
              <a:buNone/>
            </a:pPr>
            <a:r>
              <a:rPr lang="en-GB" altLang="en-US" sz="4400" dirty="0">
                <a:latin typeface="Arial"/>
                <a:cs typeface="Arial"/>
              </a:rPr>
              <a:t> Autumn 2024</a:t>
            </a:r>
            <a:endParaRPr lang="en-GB" altLang="en-US" sz="4400" dirty="0">
              <a:latin typeface="Arial" panose="020B0604020202020204" pitchFamily="34" charset="0"/>
              <a:cs typeface="Arial" panose="020B0604020202020204" pitchFamily="34" charset="0"/>
            </a:endParaRPr>
          </a:p>
        </p:txBody>
      </p:sp>
      <p:sp>
        <p:nvSpPr>
          <p:cNvPr id="2" name="Isosceles Triangle 1">
            <a:extLst>
              <a:ext uri="{FF2B5EF4-FFF2-40B4-BE49-F238E27FC236}">
                <a16:creationId xmlns:a16="http://schemas.microsoft.com/office/drawing/2014/main" id="{825082D0-5173-E5B4-A859-F6A8669348BB}"/>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40482"/>
    </mc:Choice>
    <mc:Fallback xmlns="">
      <p:transition spd="slow" advTm="404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a:extLst>
              <a:ext uri="{FF2B5EF4-FFF2-40B4-BE49-F238E27FC236}">
                <a16:creationId xmlns:a16="http://schemas.microsoft.com/office/drawing/2014/main" id="{A88A3504-6AF1-40D9-BD68-905C08EDC046}"/>
              </a:ext>
            </a:extLst>
          </p:cNvPr>
          <p:cNvSpPr>
            <a:spLocks noChangeArrowheads="1"/>
          </p:cNvSpPr>
          <p:nvPr/>
        </p:nvSpPr>
        <p:spPr bwMode="auto">
          <a:xfrm>
            <a:off x="2447925" y="4221163"/>
            <a:ext cx="65532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en-GB" altLang="en-US" sz="2200" dirty="0">
              <a:solidFill>
                <a:srgbClr val="18240A"/>
              </a:solidFill>
              <a:latin typeface="Arial" panose="020B0604020202020204" pitchFamily="34" charset="0"/>
            </a:endParaRPr>
          </a:p>
          <a:p>
            <a:pPr algn="ctr" eaLnBrk="1" hangingPunct="1">
              <a:spcBef>
                <a:spcPct val="0"/>
              </a:spcBef>
              <a:buFontTx/>
              <a:buNone/>
            </a:pPr>
            <a:endParaRPr lang="en-GB" altLang="en-US" sz="2200" dirty="0">
              <a:solidFill>
                <a:srgbClr val="18240A"/>
              </a:solidFill>
              <a:latin typeface="Arial" panose="020B0604020202020204" pitchFamily="34" charset="0"/>
            </a:endParaRPr>
          </a:p>
        </p:txBody>
      </p:sp>
      <p:sp>
        <p:nvSpPr>
          <p:cNvPr id="4099" name="TextBox 4">
            <a:extLst>
              <a:ext uri="{FF2B5EF4-FFF2-40B4-BE49-F238E27FC236}">
                <a16:creationId xmlns:a16="http://schemas.microsoft.com/office/drawing/2014/main" id="{05168B8D-02C2-4BE3-9114-85E7A83DF9B0}"/>
              </a:ext>
            </a:extLst>
          </p:cNvPr>
          <p:cNvSpPr txBox="1">
            <a:spLocks noChangeArrowheads="1"/>
          </p:cNvSpPr>
          <p:nvPr/>
        </p:nvSpPr>
        <p:spPr bwMode="auto">
          <a:xfrm>
            <a:off x="611188" y="284163"/>
            <a:ext cx="39497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a:latin typeface="Arial" panose="020B0604020202020204" pitchFamily="34" charset="0"/>
              </a:rPr>
              <a:t>A quick word…</a:t>
            </a:r>
          </a:p>
        </p:txBody>
      </p:sp>
      <p:pic>
        <p:nvPicPr>
          <p:cNvPr id="4100" name="Picture 2">
            <a:extLst>
              <a:ext uri="{FF2B5EF4-FFF2-40B4-BE49-F238E27FC236}">
                <a16:creationId xmlns:a16="http://schemas.microsoft.com/office/drawing/2014/main" id="{5F96115D-7AC8-4D70-AC7A-5A9103F587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4221163"/>
            <a:ext cx="1971675"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01" name="Rectangle 5">
            <a:extLst>
              <a:ext uri="{FF2B5EF4-FFF2-40B4-BE49-F238E27FC236}">
                <a16:creationId xmlns:a16="http://schemas.microsoft.com/office/drawing/2014/main" id="{B59376B9-5FE3-42D5-B43F-2999B02CB02F}"/>
              </a:ext>
            </a:extLst>
          </p:cNvPr>
          <p:cNvSpPr>
            <a:spLocks noChangeArrowheads="1"/>
          </p:cNvSpPr>
          <p:nvPr/>
        </p:nvSpPr>
        <p:spPr bwMode="auto">
          <a:xfrm>
            <a:off x="528638" y="1881188"/>
            <a:ext cx="806450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200" dirty="0">
                <a:solidFill>
                  <a:srgbClr val="18240A"/>
                </a:solidFill>
                <a:latin typeface="Arial" panose="020B0604020202020204" pitchFamily="34" charset="0"/>
              </a:rPr>
              <a:t>Thank you for your patience over last few weeks especially at the start of the day and home time.</a:t>
            </a:r>
          </a:p>
          <a:p>
            <a:pPr algn="ctr" eaLnBrk="1" hangingPunct="1">
              <a:spcBef>
                <a:spcPct val="0"/>
              </a:spcBef>
              <a:buFontTx/>
              <a:buNone/>
            </a:pPr>
            <a:endParaRPr lang="en-GB" altLang="en-US" sz="2200" dirty="0">
              <a:solidFill>
                <a:srgbClr val="18240A"/>
              </a:solidFill>
              <a:latin typeface="Arial" panose="020B0604020202020204" pitchFamily="34" charset="0"/>
            </a:endParaRPr>
          </a:p>
          <a:p>
            <a:pPr algn="ctr" eaLnBrk="1" hangingPunct="1">
              <a:spcBef>
                <a:spcPct val="0"/>
              </a:spcBef>
              <a:buFontTx/>
              <a:buNone/>
            </a:pPr>
            <a:r>
              <a:rPr lang="en-GB" altLang="en-US" sz="2200" dirty="0">
                <a:solidFill>
                  <a:srgbClr val="18240A"/>
                </a:solidFill>
                <a:latin typeface="Arial" panose="020B0604020202020204" pitchFamily="34" charset="0"/>
              </a:rPr>
              <a:t>The children have settled in brilliantly.</a:t>
            </a:r>
          </a:p>
          <a:p>
            <a:pPr algn="ctr" eaLnBrk="1" hangingPunct="1">
              <a:spcBef>
                <a:spcPct val="0"/>
              </a:spcBef>
              <a:buFontTx/>
              <a:buNone/>
            </a:pPr>
            <a:endParaRPr lang="en-GB" altLang="en-US" sz="2200" dirty="0">
              <a:solidFill>
                <a:srgbClr val="18240A"/>
              </a:solidFill>
              <a:latin typeface="Arial" panose="020B0604020202020204" pitchFamily="34" charset="0"/>
            </a:endParaRPr>
          </a:p>
        </p:txBody>
      </p:sp>
      <p:sp>
        <p:nvSpPr>
          <p:cNvPr id="2" name="Isosceles Triangle 1">
            <a:extLst>
              <a:ext uri="{FF2B5EF4-FFF2-40B4-BE49-F238E27FC236}">
                <a16:creationId xmlns:a16="http://schemas.microsoft.com/office/drawing/2014/main" id="{05F20E36-EEA8-1F48-1807-D73F9CBEBB52}"/>
              </a:ext>
            </a:extLst>
          </p:cNvPr>
          <p:cNvSpPr/>
          <p:nvPr/>
        </p:nvSpPr>
        <p:spPr>
          <a:xfrm>
            <a:off x="8593138" y="6186402"/>
            <a:ext cx="270229" cy="410950"/>
          </a:xfrm>
          <a:prstGeom prst="triangl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32399"/>
    </mc:Choice>
    <mc:Fallback xmlns="">
      <p:transition spd="slow" advTm="323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72576908-1593-4CDD-8F7A-D42EFB722A53}"/>
              </a:ext>
            </a:extLst>
          </p:cNvPr>
          <p:cNvSpPr>
            <a:spLocks noGrp="1"/>
          </p:cNvSpPr>
          <p:nvPr>
            <p:ph type="title"/>
          </p:nvPr>
        </p:nvSpPr>
        <p:spPr/>
        <p:txBody>
          <a:bodyPr/>
          <a:lstStyle/>
          <a:p>
            <a:pPr eaLnBrk="1" hangingPunct="1"/>
            <a:r>
              <a:rPr lang="en-GB" altLang="en-US">
                <a:latin typeface="Arial" panose="020B0604020202020204" pitchFamily="34" charset="0"/>
                <a:cs typeface="Arial" panose="020B0604020202020204" pitchFamily="34" charset="0"/>
              </a:rPr>
              <a:t>Expectations</a:t>
            </a:r>
          </a:p>
        </p:txBody>
      </p:sp>
      <p:sp>
        <p:nvSpPr>
          <p:cNvPr id="3" name="Content Placeholder 2">
            <a:extLst>
              <a:ext uri="{FF2B5EF4-FFF2-40B4-BE49-F238E27FC236}">
                <a16:creationId xmlns:a16="http://schemas.microsoft.com/office/drawing/2014/main" id="{33CD2C10-750D-4E2E-A623-2785368EC458}"/>
              </a:ext>
            </a:extLst>
          </p:cNvPr>
          <p:cNvSpPr>
            <a:spLocks noGrp="1"/>
          </p:cNvSpPr>
          <p:nvPr>
            <p:ph idx="1"/>
          </p:nvPr>
        </p:nvSpPr>
        <p:spPr>
          <a:xfrm>
            <a:off x="457200" y="1600200"/>
            <a:ext cx="8229600" cy="1684338"/>
          </a:xfrm>
        </p:spPr>
        <p:txBody>
          <a:bodyPr rtlCol="0">
            <a:normAutofit fontScale="25000" lnSpcReduction="20000"/>
          </a:bodyPr>
          <a:lstStyle/>
          <a:p>
            <a:pPr>
              <a:defRPr/>
            </a:pPr>
            <a:r>
              <a:rPr lang="en-GB" sz="12800" dirty="0">
                <a:latin typeface="Arial" pitchFamily="34" charset="0"/>
                <a:cs typeface="Arial" pitchFamily="34" charset="0"/>
              </a:rPr>
              <a:t>We expect children to take responsibility and make their own decisions.</a:t>
            </a:r>
          </a:p>
          <a:p>
            <a:pPr>
              <a:buFont typeface="Wingdings" panose="05000000000000000000" pitchFamily="2" charset="2"/>
              <a:buChar char="Ø"/>
              <a:defRPr/>
            </a:pPr>
            <a:endParaRPr lang="en-GB" sz="12800" dirty="0">
              <a:latin typeface="Arial" pitchFamily="34" charset="0"/>
              <a:cs typeface="Arial" pitchFamily="34" charset="0"/>
            </a:endParaRPr>
          </a:p>
          <a:p>
            <a:pPr>
              <a:defRPr/>
            </a:pPr>
            <a:r>
              <a:rPr lang="en-GB" altLang="en-US" sz="12800" dirty="0">
                <a:latin typeface="Arial" panose="020B0604020202020204" pitchFamily="34" charset="0"/>
              </a:rPr>
              <a:t>Come into school independently and take responsibility for putting away belongings such as book bag, water bottle etc.</a:t>
            </a:r>
          </a:p>
          <a:p>
            <a:pPr marL="0" indent="0">
              <a:buNone/>
              <a:defRPr/>
            </a:pPr>
            <a:endParaRPr lang="en-GB" altLang="en-US" sz="2800" dirty="0">
              <a:latin typeface="Arial" panose="020B0604020202020204" pitchFamily="34" charset="0"/>
            </a:endParaRPr>
          </a:p>
          <a:p>
            <a:pPr marL="0" indent="0">
              <a:buNone/>
              <a:defRPr/>
            </a:pPr>
            <a:endParaRPr lang="en-GB" altLang="en-US" sz="2800" dirty="0">
              <a:latin typeface="Arial" panose="020B0604020202020204" pitchFamily="34" charset="0"/>
            </a:endParaRPr>
          </a:p>
          <a:p>
            <a:pPr marL="0" indent="0">
              <a:buNone/>
              <a:defRPr/>
            </a:pPr>
            <a:endParaRPr lang="en-GB" altLang="en-US" sz="2800" dirty="0">
              <a:latin typeface="Arial" panose="020B0604020202020204" pitchFamily="34" charset="0"/>
            </a:endParaRPr>
          </a:p>
          <a:p>
            <a:pPr marL="0" indent="0" eaLnBrk="1" fontAlgn="auto" hangingPunct="1">
              <a:spcAft>
                <a:spcPts val="0"/>
              </a:spcAft>
              <a:buFont typeface="Arial" panose="020B0604020202020204" pitchFamily="34" charset="0"/>
              <a:buNone/>
              <a:defRPr/>
            </a:pPr>
            <a:endParaRPr lang="en-GB" sz="2800" dirty="0">
              <a:latin typeface="Arial" pitchFamily="34" charset="0"/>
              <a:cs typeface="Arial" pitchFamily="34" charset="0"/>
            </a:endParaRPr>
          </a:p>
          <a:p>
            <a:pPr eaLnBrk="1" fontAlgn="auto" hangingPunct="1">
              <a:spcAft>
                <a:spcPts val="0"/>
              </a:spcAft>
              <a:defRPr/>
            </a:pPr>
            <a:endParaRPr lang="en-GB" dirty="0">
              <a:latin typeface="Arial" pitchFamily="34" charset="0"/>
              <a:cs typeface="Arial" pitchFamily="34" charset="0"/>
            </a:endParaRPr>
          </a:p>
        </p:txBody>
      </p:sp>
      <p:sp>
        <p:nvSpPr>
          <p:cNvPr id="2" name="Isosceles Triangle 1">
            <a:extLst>
              <a:ext uri="{FF2B5EF4-FFF2-40B4-BE49-F238E27FC236}">
                <a16:creationId xmlns:a16="http://schemas.microsoft.com/office/drawing/2014/main" id="{1D37297A-A93A-34D4-ADAB-9600782CF5FF}"/>
              </a:ext>
            </a:extLst>
          </p:cNvPr>
          <p:cNvSpPr/>
          <p:nvPr/>
        </p:nvSpPr>
        <p:spPr>
          <a:xfrm>
            <a:off x="8593138" y="6186402"/>
            <a:ext cx="270229" cy="410950"/>
          </a:xfrm>
          <a:prstGeom prst="triangl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71759"/>
    </mc:Choice>
    <mc:Fallback xmlns="">
      <p:transition spd="slow" advTm="717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3">
            <a:extLst>
              <a:ext uri="{FF2B5EF4-FFF2-40B4-BE49-F238E27FC236}">
                <a16:creationId xmlns:a16="http://schemas.microsoft.com/office/drawing/2014/main" id="{B161369D-1A5D-4B19-BDAD-1ECAAA42E5DE}"/>
              </a:ext>
            </a:extLst>
          </p:cNvPr>
          <p:cNvSpPr>
            <a:spLocks noGrp="1"/>
          </p:cNvSpPr>
          <p:nvPr>
            <p:ph idx="1"/>
          </p:nvPr>
        </p:nvSpPr>
        <p:spPr>
          <a:xfrm>
            <a:off x="395288" y="981075"/>
            <a:ext cx="7777162" cy="523220"/>
          </a:xfrm>
        </p:spPr>
        <p:txBody>
          <a:bodyPr>
            <a:spAutoFit/>
          </a:bodyPr>
          <a:lstStyle/>
          <a:p>
            <a:pPr marL="261938" indent="-261938" eaLnBrk="1" hangingPunct="1"/>
            <a:r>
              <a:rPr lang="en-GB" altLang="en-US" sz="2800" dirty="0">
                <a:latin typeface="Arial" panose="020B0604020202020204" pitchFamily="34" charset="0"/>
                <a:cs typeface="Arial" panose="020B0604020202020204" pitchFamily="34" charset="0"/>
              </a:rPr>
              <a:t>Look after their own clothes and PE kit.</a:t>
            </a:r>
          </a:p>
        </p:txBody>
      </p:sp>
      <p:sp>
        <p:nvSpPr>
          <p:cNvPr id="5" name="Oval Callout 4">
            <a:extLst>
              <a:ext uri="{FF2B5EF4-FFF2-40B4-BE49-F238E27FC236}">
                <a16:creationId xmlns:a16="http://schemas.microsoft.com/office/drawing/2014/main" id="{17034234-5B56-4215-87B2-165D7D4E6198}"/>
              </a:ext>
            </a:extLst>
          </p:cNvPr>
          <p:cNvSpPr/>
          <p:nvPr/>
        </p:nvSpPr>
        <p:spPr>
          <a:xfrm>
            <a:off x="1258888" y="1916113"/>
            <a:ext cx="6626225" cy="1657350"/>
          </a:xfrm>
          <a:prstGeom prst="wedgeEllipseCallout">
            <a:avLst>
              <a:gd name="adj1" fmla="val 46691"/>
              <a:gd name="adj2" fmla="val 100596"/>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dirty="0">
                <a:latin typeface="Arial" pitchFamily="34" charset="0"/>
                <a:cs typeface="Arial" pitchFamily="34" charset="0"/>
              </a:rPr>
              <a:t>PLEASE make sure everything is labelled with your child’s name!</a:t>
            </a:r>
          </a:p>
        </p:txBody>
      </p:sp>
      <p:sp>
        <p:nvSpPr>
          <p:cNvPr id="2" name="Isosceles Triangle 1">
            <a:extLst>
              <a:ext uri="{FF2B5EF4-FFF2-40B4-BE49-F238E27FC236}">
                <a16:creationId xmlns:a16="http://schemas.microsoft.com/office/drawing/2014/main" id="{6D45481B-8AFC-F28E-A38B-DF78002FD225}"/>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17988"/>
    </mc:Choice>
    <mc:Fallback xmlns="">
      <p:transition spd="slow" advTm="1798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366" name="Group 14343">
            <a:extLst>
              <a:ext uri="{FF2B5EF4-FFF2-40B4-BE49-F238E27FC236}">
                <a16:creationId xmlns:a16="http://schemas.microsoft.com/office/drawing/2014/main" id="{0884F175-9D23-496E-80AC-F3D2FD54109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14345" name="Straight Connector 14344">
              <a:extLst>
                <a:ext uri="{FF2B5EF4-FFF2-40B4-BE49-F238E27FC236}">
                  <a16:creationId xmlns:a16="http://schemas.microsoft.com/office/drawing/2014/main" id="{22D4B7B8-5AFE-4B32-A805-72EC571E6F0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346" name="Straight Connector 14345">
              <a:extLst>
                <a:ext uri="{FF2B5EF4-FFF2-40B4-BE49-F238E27FC236}">
                  <a16:creationId xmlns:a16="http://schemas.microsoft.com/office/drawing/2014/main" id="{757D13B2-7A74-4788-8689-5EDB2DA868F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347" name="Rectangle 23">
              <a:extLst>
                <a:ext uri="{FF2B5EF4-FFF2-40B4-BE49-F238E27FC236}">
                  <a16:creationId xmlns:a16="http://schemas.microsoft.com/office/drawing/2014/main" id="{66964837-B2CC-483D-BEDA-4BB1901BCC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48" name="Rectangle 25">
              <a:extLst>
                <a:ext uri="{FF2B5EF4-FFF2-40B4-BE49-F238E27FC236}">
                  <a16:creationId xmlns:a16="http://schemas.microsoft.com/office/drawing/2014/main" id="{77D4E216-8B6C-4A3B-AF75-3016320F6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49" name="Isosceles Triangle 14348">
              <a:extLst>
                <a:ext uri="{FF2B5EF4-FFF2-40B4-BE49-F238E27FC236}">
                  <a16:creationId xmlns:a16="http://schemas.microsoft.com/office/drawing/2014/main" id="{CDD4EA12-82D2-47D7-8742-8F4746AA6F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50" name="Rectangle 27">
              <a:extLst>
                <a:ext uri="{FF2B5EF4-FFF2-40B4-BE49-F238E27FC236}">
                  <a16:creationId xmlns:a16="http://schemas.microsoft.com/office/drawing/2014/main" id="{115B7F7E-4C23-429B-A947-A5B436DB2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51" name="Rectangle 28">
              <a:extLst>
                <a:ext uri="{FF2B5EF4-FFF2-40B4-BE49-F238E27FC236}">
                  <a16:creationId xmlns:a16="http://schemas.microsoft.com/office/drawing/2014/main" id="{A6B03A29-0A21-40D4-87E4-3C41D6F54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52" name="Rectangle 29">
              <a:extLst>
                <a:ext uri="{FF2B5EF4-FFF2-40B4-BE49-F238E27FC236}">
                  <a16:creationId xmlns:a16="http://schemas.microsoft.com/office/drawing/2014/main" id="{6C871F60-4E5A-449A-B6D8-1F58C12EE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53" name="Isosceles Triangle 14352">
              <a:extLst>
                <a:ext uri="{FF2B5EF4-FFF2-40B4-BE49-F238E27FC236}">
                  <a16:creationId xmlns:a16="http://schemas.microsoft.com/office/drawing/2014/main" id="{3182795B-2BFA-4D7B-BE85-701A73E253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354" name="Isosceles Triangle 14353">
              <a:extLst>
                <a:ext uri="{FF2B5EF4-FFF2-40B4-BE49-F238E27FC236}">
                  <a16:creationId xmlns:a16="http://schemas.microsoft.com/office/drawing/2014/main" id="{810B9E5C-2AE2-4B4E-916F-F954F2AA8A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14367" name="Rectangle 14355">
            <a:extLst>
              <a:ext uri="{FF2B5EF4-FFF2-40B4-BE49-F238E27FC236}">
                <a16:creationId xmlns:a16="http://schemas.microsoft.com/office/drawing/2014/main" id="{4BE9D4C4-9FA3-4885-A769-301639CC7A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sp>
        <p:nvSpPr>
          <p:cNvPr id="1024" name="Freeform: Shape 14357">
            <a:extLst>
              <a:ext uri="{FF2B5EF4-FFF2-40B4-BE49-F238E27FC236}">
                <a16:creationId xmlns:a16="http://schemas.microsoft.com/office/drawing/2014/main" id="{4524F065-9F7C-400C-9A20-B343BFAA6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9470" y="-4"/>
            <a:ext cx="6104530" cy="6858000"/>
          </a:xfrm>
          <a:custGeom>
            <a:avLst/>
            <a:gdLst>
              <a:gd name="connsiteX0" fmla="*/ 5181344 w 8139373"/>
              <a:gd name="connsiteY0" fmla="*/ 0 h 6858000"/>
              <a:gd name="connsiteX1" fmla="*/ 8139373 w 8139373"/>
              <a:gd name="connsiteY1" fmla="*/ 0 h 6858000"/>
              <a:gd name="connsiteX2" fmla="*/ 8139373 w 8139373"/>
              <a:gd name="connsiteY2" fmla="*/ 6858000 h 6858000"/>
              <a:gd name="connsiteX3" fmla="*/ 0 w 81393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139373" h="6858000">
                <a:moveTo>
                  <a:pt x="5181344" y="0"/>
                </a:moveTo>
                <a:lnTo>
                  <a:pt x="8139373" y="0"/>
                </a:lnTo>
                <a:lnTo>
                  <a:pt x="8139373"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113D192E-6B77-E7D2-359E-5A0C1C29F3D4}"/>
              </a:ext>
            </a:extLst>
          </p:cNvPr>
          <p:cNvSpPr txBox="1"/>
          <p:nvPr/>
        </p:nvSpPr>
        <p:spPr>
          <a:xfrm>
            <a:off x="508000" y="1176489"/>
            <a:ext cx="2811796" cy="1508469"/>
          </a:xfrm>
          <a:prstGeom prst="rect">
            <a:avLst/>
          </a:prstGeom>
        </p:spPr>
        <p:txBody>
          <a:bodyPr vert="horz" lIns="91440" tIns="45720" rIns="91440" bIns="45720" rtlCol="0" anchor="ctr">
            <a:normAutofit/>
          </a:bodyPr>
          <a:lstStyle/>
          <a:p>
            <a:pPr>
              <a:spcBef>
                <a:spcPct val="0"/>
              </a:spcBef>
              <a:spcAft>
                <a:spcPts val="600"/>
              </a:spcAft>
            </a:pPr>
            <a:r>
              <a:rPr lang="en-US" sz="2800" b="0" i="0" dirty="0">
                <a:solidFill>
                  <a:schemeClr val="accent1"/>
                </a:solidFill>
                <a:effectLst/>
                <a:latin typeface="Arial" panose="020B0604020202020204" pitchFamily="34" charset="0"/>
                <a:ea typeface="+mj-ea"/>
                <a:cs typeface="Arial" panose="020B0604020202020204" pitchFamily="34" charset="0"/>
              </a:rPr>
              <a:t>How do we teach reading?</a:t>
            </a:r>
            <a:endParaRPr lang="en-US" sz="2800" dirty="0">
              <a:solidFill>
                <a:schemeClr val="accent1"/>
              </a:solidFill>
              <a:latin typeface="Arial" panose="020B0604020202020204" pitchFamily="34" charset="0"/>
              <a:ea typeface="+mj-ea"/>
              <a:cs typeface="Arial" panose="020B0604020202020204" pitchFamily="34" charset="0"/>
            </a:endParaRPr>
          </a:p>
        </p:txBody>
      </p:sp>
      <p:sp>
        <p:nvSpPr>
          <p:cNvPr id="1025" name="Isosceles Triangle 14359">
            <a:extLst>
              <a:ext uri="{FF2B5EF4-FFF2-40B4-BE49-F238E27FC236}">
                <a16:creationId xmlns:a16="http://schemas.microsoft.com/office/drawing/2014/main" id="{7EB6695E-BED5-4DA3-8C9B-AD301AEF47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350"/>
            <a:ext cx="336549"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EB983565-EF43-A90D-BA60-B55AA441D762}"/>
              </a:ext>
            </a:extLst>
          </p:cNvPr>
          <p:cNvSpPr txBox="1"/>
          <p:nvPr/>
        </p:nvSpPr>
        <p:spPr>
          <a:xfrm>
            <a:off x="507999" y="2956106"/>
            <a:ext cx="4947023" cy="3429903"/>
          </a:xfrm>
          <a:prstGeom prst="rect">
            <a:avLst/>
          </a:prstGeom>
        </p:spPr>
        <p:txBody>
          <a:bodyPr vert="horz" lIns="91440" tIns="45720" rIns="91440" bIns="45720" rtlCol="0">
            <a:normAutofit/>
          </a:bodyPr>
          <a:lstStyle/>
          <a:p>
            <a:pPr fontAlgn="base">
              <a:lnSpc>
                <a:spcPct val="90000"/>
              </a:lnSpc>
              <a:spcBef>
                <a:spcPts val="1000"/>
              </a:spcBef>
              <a:buClr>
                <a:schemeClr val="accent1"/>
              </a:buClr>
              <a:buSzPct val="80000"/>
              <a:buFont typeface="Wingdings 3" charset="2"/>
              <a:buChar char=""/>
            </a:pP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We teach early reading using a synthetic phonics </a:t>
            </a:r>
            <a:r>
              <a:rPr lang="en-US" b="0" i="0" u="none" strike="noStrike" dirty="0" err="1">
                <a:solidFill>
                  <a:schemeClr val="tx1">
                    <a:lumMod val="75000"/>
                    <a:lumOff val="25000"/>
                  </a:schemeClr>
                </a:solidFill>
                <a:effectLst/>
                <a:latin typeface="Arial" panose="020B0604020202020204" pitchFamily="34" charset="0"/>
                <a:cs typeface="Arial" panose="020B0604020202020204" pitchFamily="34" charset="0"/>
              </a:rPr>
              <a:t>programme</a:t>
            </a: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 called, 'Little </a:t>
            </a:r>
            <a:r>
              <a:rPr lang="en-US" b="0" i="0" u="none" strike="noStrike" dirty="0" err="1">
                <a:solidFill>
                  <a:schemeClr val="tx1">
                    <a:lumMod val="75000"/>
                    <a:lumOff val="25000"/>
                  </a:schemeClr>
                </a:solidFill>
                <a:effectLst/>
                <a:latin typeface="Arial" panose="020B0604020202020204" pitchFamily="34" charset="0"/>
                <a:cs typeface="Arial" panose="020B0604020202020204" pitchFamily="34" charset="0"/>
              </a:rPr>
              <a:t>Wandle</a:t>
            </a: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 Letters and Sounds Revised’</a:t>
            </a:r>
            <a:r>
              <a:rPr lang="en-US" b="0" i="0" dirty="0">
                <a:solidFill>
                  <a:schemeClr val="tx1">
                    <a:lumMod val="75000"/>
                    <a:lumOff val="25000"/>
                  </a:schemeClr>
                </a:solidFill>
                <a:effectLst/>
                <a:latin typeface="Arial" panose="020B0604020202020204" pitchFamily="34" charset="0"/>
                <a:cs typeface="Arial" panose="020B0604020202020204" pitchFamily="34" charset="0"/>
              </a:rPr>
              <a:t>​</a:t>
            </a:r>
          </a:p>
          <a:p>
            <a:pPr fontAlgn="base">
              <a:lnSpc>
                <a:spcPct val="90000"/>
              </a:lnSpc>
              <a:spcBef>
                <a:spcPts val="1000"/>
              </a:spcBef>
              <a:buClr>
                <a:schemeClr val="accent1"/>
              </a:buClr>
              <a:buSzPct val="80000"/>
              <a:buFont typeface="Wingdings 3" charset="2"/>
              <a:buChar char=""/>
            </a:pP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This is a rigorously structured reading </a:t>
            </a:r>
            <a:r>
              <a:rPr lang="en-US" b="0" i="0" u="none" strike="noStrike" dirty="0" err="1">
                <a:solidFill>
                  <a:schemeClr val="tx1">
                    <a:lumMod val="75000"/>
                    <a:lumOff val="25000"/>
                  </a:schemeClr>
                </a:solidFill>
                <a:effectLst/>
                <a:latin typeface="Arial" panose="020B0604020202020204" pitchFamily="34" charset="0"/>
                <a:cs typeface="Arial" panose="020B0604020202020204" pitchFamily="34" charset="0"/>
              </a:rPr>
              <a:t>programme</a:t>
            </a:r>
            <a:r>
              <a:rPr lang="en-US" b="0" i="0" dirty="0">
                <a:solidFill>
                  <a:schemeClr val="tx1">
                    <a:lumMod val="75000"/>
                    <a:lumOff val="25000"/>
                  </a:schemeClr>
                </a:solidFill>
                <a:effectLst/>
                <a:latin typeface="Arial" panose="020B0604020202020204" pitchFamily="34" charset="0"/>
                <a:cs typeface="Arial" panose="020B0604020202020204" pitchFamily="34" charset="0"/>
              </a:rPr>
              <a:t>​</a:t>
            </a:r>
          </a:p>
          <a:p>
            <a:pPr fontAlgn="base">
              <a:lnSpc>
                <a:spcPct val="90000"/>
              </a:lnSpc>
              <a:spcBef>
                <a:spcPts val="1000"/>
              </a:spcBef>
              <a:buClr>
                <a:schemeClr val="accent1"/>
              </a:buClr>
              <a:buSzPct val="80000"/>
              <a:buFont typeface="Wingdings 3" charset="2"/>
              <a:buChar char=""/>
            </a:pP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You can find out more about Little </a:t>
            </a:r>
            <a:r>
              <a:rPr lang="en-US" b="0" i="0" u="none" strike="noStrike" dirty="0" err="1">
                <a:solidFill>
                  <a:schemeClr val="tx1">
                    <a:lumMod val="75000"/>
                    <a:lumOff val="25000"/>
                  </a:schemeClr>
                </a:solidFill>
                <a:effectLst/>
                <a:latin typeface="Arial" panose="020B0604020202020204" pitchFamily="34" charset="0"/>
                <a:cs typeface="Arial" panose="020B0604020202020204" pitchFamily="34" charset="0"/>
              </a:rPr>
              <a:t>Wandle</a:t>
            </a:r>
            <a:r>
              <a:rPr lang="en-US" b="0" i="0" u="none" strike="noStrike" dirty="0">
                <a:solidFill>
                  <a:schemeClr val="tx1">
                    <a:lumMod val="75000"/>
                    <a:lumOff val="25000"/>
                  </a:schemeClr>
                </a:solidFill>
                <a:effectLst/>
                <a:latin typeface="Arial" panose="020B0604020202020204" pitchFamily="34" charset="0"/>
                <a:cs typeface="Arial" panose="020B0604020202020204" pitchFamily="34" charset="0"/>
              </a:rPr>
              <a:t> using the following web address: </a:t>
            </a:r>
            <a:r>
              <a:rPr lang="en-US" b="0" i="0" dirty="0">
                <a:solidFill>
                  <a:schemeClr val="tx1">
                    <a:lumMod val="75000"/>
                    <a:lumOff val="25000"/>
                  </a:schemeClr>
                </a:solidFill>
                <a:effectLst/>
                <a:latin typeface="Arial" panose="020B0604020202020204" pitchFamily="34" charset="0"/>
                <a:cs typeface="Arial" panose="020B0604020202020204" pitchFamily="34" charset="0"/>
              </a:rPr>
              <a:t>​</a:t>
            </a:r>
          </a:p>
          <a:p>
            <a:pPr fontAlgn="base">
              <a:lnSpc>
                <a:spcPct val="90000"/>
              </a:lnSpc>
              <a:spcBef>
                <a:spcPts val="1000"/>
              </a:spcBef>
              <a:buClr>
                <a:schemeClr val="accent1"/>
              </a:buClr>
              <a:buSzPct val="80000"/>
              <a:buFont typeface="Wingdings 3" charset="2"/>
              <a:buChar char=""/>
            </a:pPr>
            <a:r>
              <a:rPr lang="en-US" b="0" i="0" u="sng" strike="noStrike" dirty="0">
                <a:solidFill>
                  <a:schemeClr val="tx1">
                    <a:lumMod val="75000"/>
                    <a:lumOff val="25000"/>
                  </a:schemeClr>
                </a:solidFill>
                <a:effectLst/>
                <a:latin typeface="Arial" panose="020B0604020202020204" pitchFamily="34" charset="0"/>
                <a:cs typeface="Arial" panose="020B0604020202020204" pitchFamily="34" charset="0"/>
                <a:hlinkClick r:id="rId2"/>
              </a:rPr>
              <a:t>https://www.littlewandlelettersandsounds.org.uk/resources/for-parents/</a:t>
            </a:r>
            <a:endParaRPr lang="en-US" b="0" i="0" dirty="0">
              <a:solidFill>
                <a:schemeClr val="tx1">
                  <a:lumMod val="75000"/>
                  <a:lumOff val="25000"/>
                </a:schemeClr>
              </a:solidFill>
              <a:effectLst/>
              <a:latin typeface="Arial" panose="020B0604020202020204" pitchFamily="34" charset="0"/>
              <a:cs typeface="Arial" panose="020B0604020202020204" pitchFamily="34" charset="0"/>
            </a:endParaRPr>
          </a:p>
        </p:txBody>
      </p:sp>
      <p:sp>
        <p:nvSpPr>
          <p:cNvPr id="1027" name="Freeform: Shape 14361">
            <a:extLst>
              <a:ext uri="{FF2B5EF4-FFF2-40B4-BE49-F238E27FC236}">
                <a16:creationId xmlns:a16="http://schemas.microsoft.com/office/drawing/2014/main" id="{46DB9E65-E072-43AF-A8C9-9744BA0CC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2650" y="6"/>
            <a:ext cx="3623720" cy="4520011"/>
          </a:xfrm>
          <a:custGeom>
            <a:avLst/>
            <a:gdLst>
              <a:gd name="connsiteX0" fmla="*/ 0 w 4831627"/>
              <a:gd name="connsiteY0" fmla="*/ 0 h 4520011"/>
              <a:gd name="connsiteX1" fmla="*/ 4831627 w 4831627"/>
              <a:gd name="connsiteY1" fmla="*/ 0 h 4520011"/>
              <a:gd name="connsiteX2" fmla="*/ 1416677 w 4831627"/>
              <a:gd name="connsiteY2" fmla="*/ 4520011 h 4520011"/>
            </a:gdLst>
            <a:ahLst/>
            <a:cxnLst>
              <a:cxn ang="0">
                <a:pos x="connsiteX0" y="connsiteY0"/>
              </a:cxn>
              <a:cxn ang="0">
                <a:pos x="connsiteX1" y="connsiteY1"/>
              </a:cxn>
              <a:cxn ang="0">
                <a:pos x="connsiteX2" y="connsiteY2"/>
              </a:cxn>
            </a:cxnLst>
            <a:rect l="l" t="t" r="r" b="b"/>
            <a:pathLst>
              <a:path w="4831627" h="4520011">
                <a:moveTo>
                  <a:pt x="0" y="0"/>
                </a:moveTo>
                <a:lnTo>
                  <a:pt x="4831627" y="0"/>
                </a:lnTo>
                <a:lnTo>
                  <a:pt x="1416677" y="452001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4339" name="Picture 4">
            <a:extLst>
              <a:ext uri="{FF2B5EF4-FFF2-40B4-BE49-F238E27FC236}">
                <a16:creationId xmlns:a16="http://schemas.microsoft.com/office/drawing/2014/main" id="{B43EAB77-DFC6-4B14-B5AA-CF5EEF6659B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76583" y="471990"/>
            <a:ext cx="1578440" cy="15691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a:extLst>
              <a:ext uri="{FF2B5EF4-FFF2-40B4-BE49-F238E27FC236}">
                <a16:creationId xmlns:a16="http://schemas.microsoft.com/office/drawing/2014/main" id="{F78E62C2-740F-F6A5-8ADA-DE826A3EAF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247261" y="2312894"/>
            <a:ext cx="2038557" cy="3579906"/>
          </a:xfrm>
          <a:prstGeom prst="rect">
            <a:avLst/>
          </a:prstGeom>
          <a:noFill/>
          <a:extLst>
            <a:ext uri="{909E8E84-426E-40DD-AFC4-6F175D3DCCD1}">
              <a14:hiddenFill xmlns:a14="http://schemas.microsoft.com/office/drawing/2010/main">
                <a:solidFill>
                  <a:srgbClr val="FFFFFF"/>
                </a:solidFill>
              </a14:hiddenFill>
            </a:ext>
          </a:extLst>
        </p:spPr>
      </p:pic>
      <p:sp>
        <p:nvSpPr>
          <p:cNvPr id="2" name="Isosceles Triangle 1">
            <a:extLst>
              <a:ext uri="{FF2B5EF4-FFF2-40B4-BE49-F238E27FC236}">
                <a16:creationId xmlns:a16="http://schemas.microsoft.com/office/drawing/2014/main" id="{BDC064C2-D7CB-9B65-8984-A924859B971B}"/>
              </a:ext>
            </a:extLst>
          </p:cNvPr>
          <p:cNvSpPr/>
          <p:nvPr/>
        </p:nvSpPr>
        <p:spPr>
          <a:xfrm>
            <a:off x="8676456" y="6093296"/>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6817519"/>
      </p:ext>
    </p:extLst>
  </p:cSld>
  <p:clrMapOvr>
    <a:masterClrMapping/>
  </p:clrMapOvr>
  <mc:AlternateContent xmlns:mc="http://schemas.openxmlformats.org/markup-compatibility/2006" xmlns:p14="http://schemas.microsoft.com/office/powerpoint/2010/main">
    <mc:Choice Requires="p14">
      <p:transition spd="slow" p14:dur="2000" advTm="41439"/>
    </mc:Choice>
    <mc:Fallback xmlns="">
      <p:transition spd="slow" advTm="4143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4">
            <a:extLst>
              <a:ext uri="{FF2B5EF4-FFF2-40B4-BE49-F238E27FC236}">
                <a16:creationId xmlns:a16="http://schemas.microsoft.com/office/drawing/2014/main" id="{B43EAB77-DFC6-4B14-B5AA-CF5EEF6659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4724400"/>
            <a:ext cx="1962150" cy="1951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D5E1DFB1-2541-C25B-78C0-945ECF0E98E3}"/>
              </a:ext>
            </a:extLst>
          </p:cNvPr>
          <p:cNvSpPr txBox="1"/>
          <p:nvPr/>
        </p:nvSpPr>
        <p:spPr>
          <a:xfrm>
            <a:off x="2286000" y="1859340"/>
            <a:ext cx="4572000" cy="2308324"/>
          </a:xfrm>
          <a:prstGeom prst="rect">
            <a:avLst/>
          </a:prstGeom>
          <a:noFill/>
        </p:spPr>
        <p:txBody>
          <a:bodyPr wrap="square">
            <a:spAutoFit/>
          </a:bodyPr>
          <a:lstStyle/>
          <a:p>
            <a:pPr rtl="0" fontAlgn="base">
              <a:buFont typeface="Arial" panose="020B0604020202020204" pitchFamily="34" charset="0"/>
              <a:buChar char="•"/>
            </a:pPr>
            <a:r>
              <a:rPr lang="en-US" b="0" i="0" u="none" strike="noStrike" dirty="0">
                <a:effectLst/>
                <a:latin typeface="Arial" panose="020B0604020202020204" pitchFamily="34" charset="0"/>
                <a:cs typeface="Arial" panose="020B0604020202020204" pitchFamily="34" charset="0"/>
              </a:rPr>
              <a:t>In year 1 the children will receive a daily phonics lesson </a:t>
            </a:r>
            <a:r>
              <a:rPr lang="en-US" b="0" i="0" dirty="0">
                <a:effectLst/>
                <a:latin typeface="Arial" panose="020B0604020202020204" pitchFamily="34" charset="0"/>
                <a:cs typeface="Arial" panose="020B0604020202020204" pitchFamily="34" charset="0"/>
              </a:rPr>
              <a:t>​</a:t>
            </a:r>
          </a:p>
          <a:p>
            <a:pPr rtl="0" fontAlgn="base">
              <a:buFont typeface="Arial" panose="020B0604020202020204" pitchFamily="34" charset="0"/>
              <a:buChar char="•"/>
            </a:pPr>
            <a:r>
              <a:rPr lang="en-US" b="0" i="0" u="none" strike="noStrike" dirty="0">
                <a:effectLst/>
                <a:latin typeface="Arial" panose="020B0604020202020204" pitchFamily="34" charset="0"/>
                <a:cs typeface="Arial" panose="020B0604020202020204" pitchFamily="34" charset="0"/>
              </a:rPr>
              <a:t>The phonics lesson will teach the children letters and the sounds they make</a:t>
            </a:r>
            <a:r>
              <a:rPr lang="en-US" b="0" i="0" dirty="0">
                <a:effectLst/>
                <a:latin typeface="Arial" panose="020B0604020202020204" pitchFamily="34" charset="0"/>
                <a:cs typeface="Arial" panose="020B0604020202020204" pitchFamily="34" charset="0"/>
              </a:rPr>
              <a:t>​</a:t>
            </a:r>
          </a:p>
          <a:p>
            <a:pPr rtl="0" fontAlgn="base">
              <a:buFont typeface="Arial" panose="020B0604020202020204" pitchFamily="34" charset="0"/>
              <a:buChar char="•"/>
            </a:pPr>
            <a:r>
              <a:rPr lang="en-US" b="0" i="0" u="none" strike="noStrike" dirty="0">
                <a:effectLst/>
                <a:latin typeface="Arial" panose="020B0604020202020204" pitchFamily="34" charset="0"/>
                <a:cs typeface="Arial" panose="020B0604020202020204" pitchFamily="34" charset="0"/>
              </a:rPr>
              <a:t>The phonics lesson will teach the children how to spell tricky words</a:t>
            </a:r>
            <a:r>
              <a:rPr lang="en-US" b="0" i="0" dirty="0">
                <a:effectLst/>
                <a:latin typeface="Arial" panose="020B0604020202020204" pitchFamily="34" charset="0"/>
                <a:cs typeface="Arial" panose="020B0604020202020204" pitchFamily="34" charset="0"/>
              </a:rPr>
              <a:t>​</a:t>
            </a:r>
          </a:p>
          <a:p>
            <a:pPr rtl="0" fontAlgn="base">
              <a:buFont typeface="Arial" panose="020B0604020202020204" pitchFamily="34" charset="0"/>
              <a:buChar char="•"/>
            </a:pPr>
            <a:r>
              <a:rPr lang="en-US" b="0" i="0" u="none" strike="noStrike" dirty="0">
                <a:effectLst/>
                <a:latin typeface="Arial" panose="020B0604020202020204" pitchFamily="34" charset="0"/>
                <a:cs typeface="Arial" panose="020B0604020202020204" pitchFamily="34" charset="0"/>
              </a:rPr>
              <a:t>A handout showing the pace and progression of teaching is available </a:t>
            </a:r>
            <a:endParaRPr lang="en-US" b="0" i="0" dirty="0">
              <a:effectLst/>
              <a:latin typeface="Arial" panose="020B0604020202020204" pitchFamily="34" charset="0"/>
              <a:cs typeface="Arial" panose="020B0604020202020204" pitchFamily="34" charset="0"/>
            </a:endParaRPr>
          </a:p>
        </p:txBody>
      </p:sp>
      <p:pic>
        <p:nvPicPr>
          <p:cNvPr id="2050" name="Picture 2">
            <a:extLst>
              <a:ext uri="{FF2B5EF4-FFF2-40B4-BE49-F238E27FC236}">
                <a16:creationId xmlns:a16="http://schemas.microsoft.com/office/drawing/2014/main" id="{B22D7172-1F12-90E0-6DF0-5238EAE42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4998661"/>
            <a:ext cx="2657475" cy="18192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2F81E1A-997F-0A96-C997-E900CD924724}"/>
              </a:ext>
            </a:extLst>
          </p:cNvPr>
          <p:cNvSpPr txBox="1"/>
          <p:nvPr/>
        </p:nvSpPr>
        <p:spPr>
          <a:xfrm>
            <a:off x="1115616" y="850390"/>
            <a:ext cx="6048672" cy="584775"/>
          </a:xfrm>
          <a:prstGeom prst="rect">
            <a:avLst/>
          </a:prstGeom>
          <a:noFill/>
        </p:spPr>
        <p:txBody>
          <a:bodyPr wrap="square">
            <a:spAutoFit/>
          </a:bodyPr>
          <a:lstStyle/>
          <a:p>
            <a:r>
              <a:rPr lang="en-GB" sz="3200" b="0" i="0" dirty="0">
                <a:effectLst/>
                <a:latin typeface="Arial" panose="020B0604020202020204" pitchFamily="34" charset="0"/>
                <a:cs typeface="Arial" panose="020B0604020202020204" pitchFamily="34" charset="0"/>
              </a:rPr>
              <a:t>How do we teach reading?</a:t>
            </a:r>
            <a:endParaRPr lang="en-GB" sz="3200" dirty="0">
              <a:latin typeface="Arial" panose="020B0604020202020204" pitchFamily="34" charset="0"/>
              <a:cs typeface="Arial" panose="020B0604020202020204" pitchFamily="34" charset="0"/>
            </a:endParaRPr>
          </a:p>
        </p:txBody>
      </p:sp>
      <p:pic>
        <p:nvPicPr>
          <p:cNvPr id="5" name="Picture 2">
            <a:extLst>
              <a:ext uri="{FF2B5EF4-FFF2-40B4-BE49-F238E27FC236}">
                <a16:creationId xmlns:a16="http://schemas.microsoft.com/office/drawing/2014/main" id="{F67DBB3B-230B-F69B-47C1-42EFAF1FEF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4515" y="4628922"/>
            <a:ext cx="1152128" cy="2023249"/>
          </a:xfrm>
          <a:prstGeom prst="rect">
            <a:avLst/>
          </a:prstGeom>
          <a:noFill/>
          <a:extLst>
            <a:ext uri="{909E8E84-426E-40DD-AFC4-6F175D3DCCD1}">
              <a14:hiddenFill xmlns:a14="http://schemas.microsoft.com/office/drawing/2010/main">
                <a:solidFill>
                  <a:srgbClr val="FFFFFF"/>
                </a:solidFill>
              </a14:hiddenFill>
            </a:ext>
          </a:extLst>
        </p:spPr>
      </p:pic>
      <p:sp>
        <p:nvSpPr>
          <p:cNvPr id="2" name="Isosceles Triangle 1">
            <a:extLst>
              <a:ext uri="{FF2B5EF4-FFF2-40B4-BE49-F238E27FC236}">
                <a16:creationId xmlns:a16="http://schemas.microsoft.com/office/drawing/2014/main" id="{9071FBD9-D7AE-1ADA-0B3D-BBAD56134728}"/>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41439"/>
    </mc:Choice>
    <mc:Fallback xmlns="">
      <p:transition spd="slow" advTm="4143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0964E-5E18-640A-1A52-2F4B633ECA3B}"/>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A fluent reader enjoys reading</a:t>
            </a:r>
          </a:p>
        </p:txBody>
      </p:sp>
      <p:sp>
        <p:nvSpPr>
          <p:cNvPr id="3" name="Content Placeholder 2">
            <a:extLst>
              <a:ext uri="{FF2B5EF4-FFF2-40B4-BE49-F238E27FC236}">
                <a16:creationId xmlns:a16="http://schemas.microsoft.com/office/drawing/2014/main" id="{11308376-217D-34A7-ABDF-E1317BD88D5E}"/>
              </a:ext>
            </a:extLst>
          </p:cNvPr>
          <p:cNvSpPr>
            <a:spLocks noGrp="1"/>
          </p:cNvSpPr>
          <p:nvPr>
            <p:ph idx="1"/>
          </p:nvPr>
        </p:nvSpPr>
        <p:spPr>
          <a:xfrm>
            <a:off x="828220" y="2168339"/>
            <a:ext cx="6709906" cy="3146611"/>
          </a:xfrm>
        </p:spPr>
        <p:txBody>
          <a:bodyPr vert="horz" wrap="square" lIns="68580" tIns="34290" rIns="68580" bIns="34290" numCol="1" rtlCol="0" anchor="t" anchorCtr="0" compatLnSpc="1">
            <a:prstTxWarp prst="textNoShape">
              <a:avLst/>
            </a:prstTxWarp>
            <a:normAutofit/>
          </a:bodyPr>
          <a:lstStyle/>
          <a:p>
            <a:pPr>
              <a:buClr>
                <a:srgbClr val="8AD0D6"/>
              </a:buClr>
            </a:pPr>
            <a:endParaRPr lang="en-US" dirty="0"/>
          </a:p>
          <a:p>
            <a:pPr>
              <a:buClr>
                <a:srgbClr val="8AD0D6"/>
              </a:buClr>
            </a:pPr>
            <a:r>
              <a:rPr lang="en-US" sz="2400" dirty="0">
                <a:latin typeface="Arial" panose="020B0604020202020204" pitchFamily="34" charset="0"/>
                <a:cs typeface="Arial" panose="020B0604020202020204" pitchFamily="34" charset="0"/>
              </a:rPr>
              <a:t>An early love of reading is the strongest indicator of future academic success</a:t>
            </a:r>
          </a:p>
          <a:p>
            <a:pPr>
              <a:buClr>
                <a:srgbClr val="8AD0D6"/>
              </a:buClr>
            </a:pPr>
            <a:r>
              <a:rPr lang="en-US" sz="2400" dirty="0">
                <a:latin typeface="Arial" panose="020B0604020202020204" pitchFamily="34" charset="0"/>
                <a:cs typeface="Arial" panose="020B0604020202020204" pitchFamily="34" charset="0"/>
              </a:rPr>
              <a:t>We want the children to LOVE reading</a:t>
            </a:r>
          </a:p>
          <a:p>
            <a:pPr>
              <a:buClr>
                <a:srgbClr val="8AD0D6"/>
              </a:buClr>
            </a:pPr>
            <a:r>
              <a:rPr lang="en-US" sz="2400" dirty="0">
                <a:latin typeface="Arial" panose="020B0604020202020204" pitchFamily="34" charset="0"/>
                <a:cs typeface="Arial" panose="020B0604020202020204" pitchFamily="34" charset="0"/>
              </a:rPr>
              <a:t>If we want children to read, they must enjoy It</a:t>
            </a:r>
          </a:p>
          <a:p>
            <a:pPr marL="0" indent="0">
              <a:buClr>
                <a:srgbClr val="8AD0D6"/>
              </a:buClr>
              <a:buNone/>
            </a:pPr>
            <a:endParaRPr lang="en-US" dirty="0"/>
          </a:p>
        </p:txBody>
      </p:sp>
      <p:pic>
        <p:nvPicPr>
          <p:cNvPr id="6" name="Picture 5">
            <a:extLst>
              <a:ext uri="{FF2B5EF4-FFF2-40B4-BE49-F238E27FC236}">
                <a16:creationId xmlns:a16="http://schemas.microsoft.com/office/drawing/2014/main" id="{3B559425-8B42-66EF-D5B3-FA7BB731C313}"/>
              </a:ext>
            </a:extLst>
          </p:cNvPr>
          <p:cNvPicPr>
            <a:picLocks noChangeAspect="1"/>
          </p:cNvPicPr>
          <p:nvPr/>
        </p:nvPicPr>
        <p:blipFill>
          <a:blip r:embed="rId3"/>
          <a:stretch>
            <a:fillRect/>
          </a:stretch>
        </p:blipFill>
        <p:spPr>
          <a:xfrm rot="627572">
            <a:off x="4841067" y="4828924"/>
            <a:ext cx="1134576" cy="1481513"/>
          </a:xfrm>
          <a:prstGeom prst="rect">
            <a:avLst/>
          </a:prstGeom>
        </p:spPr>
      </p:pic>
      <p:pic>
        <p:nvPicPr>
          <p:cNvPr id="8" name="Picture 7">
            <a:extLst>
              <a:ext uri="{FF2B5EF4-FFF2-40B4-BE49-F238E27FC236}">
                <a16:creationId xmlns:a16="http://schemas.microsoft.com/office/drawing/2014/main" id="{C3AA3055-8C0C-9CFB-4400-EE959B7DC085}"/>
              </a:ext>
            </a:extLst>
          </p:cNvPr>
          <p:cNvPicPr>
            <a:picLocks noChangeAspect="1"/>
          </p:cNvPicPr>
          <p:nvPr/>
        </p:nvPicPr>
        <p:blipFill>
          <a:blip r:embed="rId4"/>
          <a:stretch>
            <a:fillRect/>
          </a:stretch>
        </p:blipFill>
        <p:spPr>
          <a:xfrm rot="20316545">
            <a:off x="2749947" y="5003143"/>
            <a:ext cx="1608578" cy="1411847"/>
          </a:xfrm>
          <a:prstGeom prst="rect">
            <a:avLst/>
          </a:prstGeom>
        </p:spPr>
      </p:pic>
      <p:sp>
        <p:nvSpPr>
          <p:cNvPr id="4" name="Isosceles Triangle 3">
            <a:extLst>
              <a:ext uri="{FF2B5EF4-FFF2-40B4-BE49-F238E27FC236}">
                <a16:creationId xmlns:a16="http://schemas.microsoft.com/office/drawing/2014/main" id="{22D04D0B-8359-910A-145D-6285ED8D7356}"/>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908732029"/>
      </p:ext>
    </p:extLst>
  </p:cSld>
  <p:clrMapOvr>
    <a:masterClrMapping/>
  </p:clrMapOvr>
  <mc:AlternateContent xmlns:mc="http://schemas.openxmlformats.org/markup-compatibility/2006" xmlns:p14="http://schemas.microsoft.com/office/powerpoint/2010/main">
    <mc:Choice Requires="p14">
      <p:transition spd="slow" p14:dur="2000" advTm="21701"/>
    </mc:Choice>
    <mc:Fallback xmlns="">
      <p:transition spd="slow" advTm="217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20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16491-9795-98A8-01C4-95516A3D6CC8}"/>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How do we make sure that the children love reading?</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F89C51C-D52B-E5AB-17B8-C8DE89E1CE88}"/>
              </a:ext>
            </a:extLst>
          </p:cNvPr>
          <p:cNvSpPr>
            <a:spLocks noGrp="1"/>
          </p:cNvSpPr>
          <p:nvPr>
            <p:ph idx="1"/>
          </p:nvPr>
        </p:nvSpPr>
        <p:spPr>
          <a:xfrm>
            <a:off x="828220" y="2668245"/>
            <a:ext cx="6709906" cy="3146611"/>
          </a:xfrm>
        </p:spPr>
        <p:txBody>
          <a:bodyPr vert="horz" wrap="square" lIns="68580" tIns="34290" rIns="68580" bIns="34290" numCol="1" rtlCol="0" anchor="t" anchorCtr="0" compatLnSpc="1">
            <a:prstTxWarp prst="textNoShape">
              <a:avLst/>
            </a:prstTxWarp>
            <a:normAutofit/>
          </a:bodyPr>
          <a:lstStyle/>
          <a:p>
            <a:r>
              <a:rPr lang="en-US" dirty="0">
                <a:latin typeface="Arial" panose="020B0604020202020204" pitchFamily="34" charset="0"/>
                <a:cs typeface="Arial" panose="020B0604020202020204" pitchFamily="34" charset="0"/>
              </a:rPr>
              <a:t>We match the books the children take home (reading practice books) very closely to the children’s  learning</a:t>
            </a:r>
          </a:p>
          <a:p>
            <a:r>
              <a:rPr lang="en-US" dirty="0">
                <a:latin typeface="Arial" panose="020B0604020202020204" pitchFamily="34" charset="0"/>
                <a:cs typeface="Arial" panose="020B0604020202020204" pitchFamily="34" charset="0"/>
              </a:rPr>
              <a:t>We </a:t>
            </a:r>
            <a:r>
              <a:rPr lang="en-US" dirty="0" err="1">
                <a:latin typeface="Arial" panose="020B0604020202020204" pitchFamily="34" charset="0"/>
                <a:cs typeface="Arial" panose="020B0604020202020204" pitchFamily="34" charset="0"/>
              </a:rPr>
              <a:t>minimise</a:t>
            </a:r>
            <a:r>
              <a:rPr lang="en-US" dirty="0">
                <a:latin typeface="Arial" panose="020B0604020202020204" pitchFamily="34" charset="0"/>
                <a:cs typeface="Arial" panose="020B0604020202020204" pitchFamily="34" charset="0"/>
              </a:rPr>
              <a:t> the cognitive load</a:t>
            </a:r>
          </a:p>
          <a:p>
            <a:r>
              <a:rPr lang="en-US" dirty="0">
                <a:latin typeface="Arial" panose="020B0604020202020204" pitchFamily="34" charset="0"/>
                <a:cs typeface="Arial" panose="020B0604020202020204" pitchFamily="34" charset="0"/>
              </a:rPr>
              <a:t>We make sure that the child does not struggle </a:t>
            </a:r>
          </a:p>
          <a:p>
            <a:r>
              <a:rPr lang="en-US" dirty="0">
                <a:latin typeface="Arial" panose="020B0604020202020204" pitchFamily="34" charset="0"/>
                <a:cs typeface="Arial" panose="020B0604020202020204" pitchFamily="34" charset="0"/>
              </a:rPr>
              <a:t>We make sure that the child is successful and understands what they are reading</a:t>
            </a:r>
          </a:p>
          <a:p>
            <a:r>
              <a:rPr lang="en-US" dirty="0">
                <a:latin typeface="Arial" panose="020B0604020202020204" pitchFamily="34" charset="0"/>
                <a:ea typeface="+mj-lt"/>
                <a:cs typeface="Arial" panose="020B0604020202020204" pitchFamily="34" charset="0"/>
              </a:rPr>
              <a:t>We make sure that the child is </a:t>
            </a:r>
            <a:r>
              <a:rPr lang="en-US" dirty="0" err="1">
                <a:latin typeface="Arial" panose="020B0604020202020204" pitchFamily="34" charset="0"/>
                <a:ea typeface="+mj-lt"/>
                <a:cs typeface="Arial" panose="020B0604020202020204" pitchFamily="34" charset="0"/>
              </a:rPr>
              <a:t>practising</a:t>
            </a:r>
            <a:r>
              <a:rPr lang="en-US" dirty="0">
                <a:latin typeface="Arial" panose="020B0604020202020204" pitchFamily="34" charset="0"/>
                <a:ea typeface="+mj-lt"/>
                <a:cs typeface="Arial" panose="020B0604020202020204" pitchFamily="34" charset="0"/>
              </a:rPr>
              <a:t> reading fluently</a:t>
            </a:r>
            <a:endParaRPr lang="en-US"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9E9831D4-61E0-7B29-35DB-D22C0C547934}"/>
              </a:ext>
            </a:extLst>
          </p:cNvPr>
          <p:cNvPicPr>
            <a:picLocks noChangeAspect="1"/>
          </p:cNvPicPr>
          <p:nvPr/>
        </p:nvPicPr>
        <p:blipFill>
          <a:blip r:embed="rId3"/>
          <a:stretch>
            <a:fillRect/>
          </a:stretch>
        </p:blipFill>
        <p:spPr>
          <a:xfrm rot="670630">
            <a:off x="8024009" y="4850775"/>
            <a:ext cx="914400" cy="850106"/>
          </a:xfrm>
          <a:prstGeom prst="rect">
            <a:avLst/>
          </a:prstGeom>
        </p:spPr>
      </p:pic>
      <p:pic>
        <p:nvPicPr>
          <p:cNvPr id="9" name="Picture 8">
            <a:extLst>
              <a:ext uri="{FF2B5EF4-FFF2-40B4-BE49-F238E27FC236}">
                <a16:creationId xmlns:a16="http://schemas.microsoft.com/office/drawing/2014/main" id="{18F02DB3-23F4-1F6D-71C9-8B49F8A42D06}"/>
              </a:ext>
            </a:extLst>
          </p:cNvPr>
          <p:cNvPicPr>
            <a:picLocks noChangeAspect="1"/>
          </p:cNvPicPr>
          <p:nvPr/>
        </p:nvPicPr>
        <p:blipFill>
          <a:blip r:embed="rId4"/>
          <a:stretch>
            <a:fillRect/>
          </a:stretch>
        </p:blipFill>
        <p:spPr>
          <a:xfrm rot="20747608">
            <a:off x="6986176" y="4629927"/>
            <a:ext cx="1014413" cy="1042988"/>
          </a:xfrm>
          <a:prstGeom prst="rect">
            <a:avLst/>
          </a:prstGeom>
        </p:spPr>
      </p:pic>
      <p:sp>
        <p:nvSpPr>
          <p:cNvPr id="4" name="Isosceles Triangle 3">
            <a:extLst>
              <a:ext uri="{FF2B5EF4-FFF2-40B4-BE49-F238E27FC236}">
                <a16:creationId xmlns:a16="http://schemas.microsoft.com/office/drawing/2014/main" id="{C185F0C8-F45F-07F1-C4FA-934E47BDE863}"/>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008583359"/>
      </p:ext>
    </p:extLst>
  </p:cSld>
  <p:clrMapOvr>
    <a:masterClrMapping/>
  </p:clrMapOvr>
  <mc:AlternateContent xmlns:mc="http://schemas.openxmlformats.org/markup-compatibility/2006" xmlns:p14="http://schemas.microsoft.com/office/powerpoint/2010/main">
    <mc:Choice Requires="p14">
      <p:transition spd="slow" p14:dur="2000" advTm="36651"/>
    </mc:Choice>
    <mc:Fallback xmlns="">
      <p:transition spd="slow" advTm="366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EBFCA-4C2D-4504-1FD4-33026A42DD28}"/>
              </a:ext>
            </a:extLst>
          </p:cNvPr>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Why do we need to match phonic knowledge to reading books so carefully?</a:t>
            </a:r>
          </a:p>
        </p:txBody>
      </p:sp>
      <p:sp>
        <p:nvSpPr>
          <p:cNvPr id="3" name="Content Placeholder 2">
            <a:extLst>
              <a:ext uri="{FF2B5EF4-FFF2-40B4-BE49-F238E27FC236}">
                <a16:creationId xmlns:a16="http://schemas.microsoft.com/office/drawing/2014/main" id="{ED5FB6DE-4A04-2875-401C-C58A2DD27DB3}"/>
              </a:ext>
            </a:extLst>
          </p:cNvPr>
          <p:cNvSpPr>
            <a:spLocks noGrp="1"/>
          </p:cNvSpPr>
          <p:nvPr>
            <p:ph idx="1"/>
          </p:nvPr>
        </p:nvSpPr>
        <p:spPr>
          <a:xfrm>
            <a:off x="844649" y="2420888"/>
            <a:ext cx="6709906" cy="3422268"/>
          </a:xfrm>
        </p:spPr>
        <p:txBody>
          <a:bodyPr vert="horz" wrap="square" lIns="68580" tIns="34290" rIns="68580" bIns="34290" numCol="1" rtlCol="0" anchor="t" anchorCtr="0" compatLnSpc="1">
            <a:prstTxWarp prst="textNoShape">
              <a:avLst/>
            </a:prstTxWarp>
            <a:normAutofit fontScale="70000" lnSpcReduction="20000"/>
          </a:bodyPr>
          <a:lstStyle/>
          <a:p>
            <a:r>
              <a:rPr lang="en-US" sz="3200" dirty="0">
                <a:latin typeface="Arial" panose="020B0604020202020204" pitchFamily="34" charset="0"/>
                <a:cs typeface="Arial" panose="020B0604020202020204" pitchFamily="34" charset="0"/>
              </a:rPr>
              <a:t>Put you in the position of reception child</a:t>
            </a:r>
          </a:p>
          <a:p>
            <a:r>
              <a:rPr lang="en-US" sz="3200" dirty="0">
                <a:latin typeface="Arial" panose="020B0604020202020204" pitchFamily="34" charset="0"/>
                <a:cs typeface="Arial" panose="020B0604020202020204" pitchFamily="34" charset="0"/>
              </a:rPr>
              <a:t>You have been learning lots of letters and sounds for 2 terms</a:t>
            </a:r>
          </a:p>
          <a:p>
            <a:r>
              <a:rPr lang="en-US" sz="3200" dirty="0">
                <a:latin typeface="Arial" panose="020B0604020202020204" pitchFamily="34" charset="0"/>
                <a:cs typeface="Arial" panose="020B0604020202020204" pitchFamily="34" charset="0"/>
              </a:rPr>
              <a:t>You are doing so well</a:t>
            </a:r>
          </a:p>
          <a:p>
            <a:r>
              <a:rPr lang="en-US" sz="3200" dirty="0">
                <a:latin typeface="Arial" panose="020B0604020202020204" pitchFamily="34" charset="0"/>
                <a:cs typeface="Arial" panose="020B0604020202020204" pitchFamily="34" charset="0"/>
              </a:rPr>
              <a:t>You love reading</a:t>
            </a:r>
          </a:p>
          <a:p>
            <a:r>
              <a:rPr lang="en-US" sz="3200" dirty="0">
                <a:latin typeface="Arial" panose="020B0604020202020204" pitchFamily="34" charset="0"/>
                <a:cs typeface="Arial" panose="020B0604020202020204" pitchFamily="34" charset="0"/>
              </a:rPr>
              <a:t>You can read the following…</a:t>
            </a:r>
          </a:p>
          <a:p>
            <a:pPr>
              <a:buClr>
                <a:srgbClr val="8AD0D6"/>
              </a:buClr>
            </a:pPr>
            <a:endParaRPr lang="en-US" dirty="0"/>
          </a:p>
          <a:p>
            <a:pPr marL="0" indent="0">
              <a:buClr>
                <a:srgbClr val="8AD0D6"/>
              </a:buClr>
              <a:buNone/>
            </a:pPr>
            <a:endParaRPr lang="en-US" dirty="0"/>
          </a:p>
          <a:p>
            <a:pPr>
              <a:buClr>
                <a:schemeClr val="accent2"/>
              </a:buClr>
            </a:pPr>
            <a:r>
              <a:rPr lang="en-US" sz="3100" dirty="0">
                <a:latin typeface="Arial" panose="020B0604020202020204" pitchFamily="34" charset="0"/>
                <a:cs typeface="Arial" panose="020B0604020202020204" pitchFamily="34" charset="0"/>
              </a:rPr>
              <a:t>What happens if I give you a more challenging book?</a:t>
            </a:r>
          </a:p>
          <a:p>
            <a:pPr>
              <a:buClr>
                <a:srgbClr val="8AD0D6"/>
              </a:buClr>
            </a:pPr>
            <a:endParaRPr lang="en-US" dirty="0"/>
          </a:p>
        </p:txBody>
      </p:sp>
      <p:pic>
        <p:nvPicPr>
          <p:cNvPr id="4" name="Content Placeholder 4">
            <a:extLst>
              <a:ext uri="{FF2B5EF4-FFF2-40B4-BE49-F238E27FC236}">
                <a16:creationId xmlns:a16="http://schemas.microsoft.com/office/drawing/2014/main" id="{2B75F630-1292-FD2E-7833-840811C92DF6}"/>
              </a:ext>
            </a:extLst>
          </p:cNvPr>
          <p:cNvPicPr>
            <a:picLocks noChangeAspect="1"/>
          </p:cNvPicPr>
          <p:nvPr/>
        </p:nvPicPr>
        <p:blipFill>
          <a:blip r:embed="rId3"/>
          <a:stretch>
            <a:fillRect/>
          </a:stretch>
        </p:blipFill>
        <p:spPr>
          <a:xfrm>
            <a:off x="672831" y="4628642"/>
            <a:ext cx="7053542" cy="597917"/>
          </a:xfrm>
          <a:prstGeom prst="rect">
            <a:avLst/>
          </a:prstGeom>
        </p:spPr>
      </p:pic>
      <p:sp>
        <p:nvSpPr>
          <p:cNvPr id="5" name="Isosceles Triangle 4">
            <a:extLst>
              <a:ext uri="{FF2B5EF4-FFF2-40B4-BE49-F238E27FC236}">
                <a16:creationId xmlns:a16="http://schemas.microsoft.com/office/drawing/2014/main" id="{2D3ACB49-6B76-FF3A-E731-DDF6B24F2F96}"/>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161476520"/>
      </p:ext>
    </p:extLst>
  </p:cSld>
  <p:clrMapOvr>
    <a:masterClrMapping/>
  </p:clrMapOvr>
  <mc:AlternateContent xmlns:mc="http://schemas.openxmlformats.org/markup-compatibility/2006" xmlns:p14="http://schemas.microsoft.com/office/powerpoint/2010/main">
    <mc:Choice Requires="p14">
      <p:transition spd="slow" p14:dur="2000" advTm="32796"/>
    </mc:Choice>
    <mc:Fallback xmlns="">
      <p:transition spd="slow" advTm="327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C15C88-A52D-FDCE-24F8-BCA38A5ADE10}"/>
              </a:ext>
            </a:extLst>
          </p:cNvPr>
          <p:cNvSpPr>
            <a:spLocks noGrp="1"/>
          </p:cNvSpPr>
          <p:nvPr>
            <p:ph idx="1"/>
          </p:nvPr>
        </p:nvSpPr>
        <p:spPr/>
        <p:txBody>
          <a:bodyPr/>
          <a:lstStyle/>
          <a:p>
            <a:endParaRPr lang="en-US"/>
          </a:p>
        </p:txBody>
      </p:sp>
      <p:pic>
        <p:nvPicPr>
          <p:cNvPr id="5" name="Picture 4" descr="Text&#10;&#10;Description automatically generated">
            <a:extLst>
              <a:ext uri="{FF2B5EF4-FFF2-40B4-BE49-F238E27FC236}">
                <a16:creationId xmlns:a16="http://schemas.microsoft.com/office/drawing/2014/main" id="{73E283B9-8DBF-D28C-B8A3-D887AE8D2E9C}"/>
              </a:ext>
            </a:extLst>
          </p:cNvPr>
          <p:cNvPicPr>
            <a:picLocks noChangeAspect="1"/>
          </p:cNvPicPr>
          <p:nvPr/>
        </p:nvPicPr>
        <p:blipFill>
          <a:blip r:embed="rId2"/>
          <a:stretch>
            <a:fillRect/>
          </a:stretch>
        </p:blipFill>
        <p:spPr>
          <a:xfrm>
            <a:off x="474424" y="1194264"/>
            <a:ext cx="8101208" cy="4234608"/>
          </a:xfrm>
          <a:prstGeom prst="rect">
            <a:avLst/>
          </a:prstGeom>
        </p:spPr>
      </p:pic>
      <p:sp>
        <p:nvSpPr>
          <p:cNvPr id="2" name="Isosceles Triangle 1">
            <a:extLst>
              <a:ext uri="{FF2B5EF4-FFF2-40B4-BE49-F238E27FC236}">
                <a16:creationId xmlns:a16="http://schemas.microsoft.com/office/drawing/2014/main" id="{5CF151FA-C8C9-9C64-B4CE-FBC2558E51D7}"/>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5639129"/>
      </p:ext>
    </p:extLst>
  </p:cSld>
  <p:clrMapOvr>
    <a:masterClrMapping/>
  </p:clrMapOvr>
  <mc:AlternateContent xmlns:mc="http://schemas.openxmlformats.org/markup-compatibility/2006" xmlns:p14="http://schemas.microsoft.com/office/powerpoint/2010/main">
    <mc:Choice Requires="p14">
      <p:transition spd="slow" p14:dur="2000" advTm="22962"/>
    </mc:Choice>
    <mc:Fallback xmlns="">
      <p:transition spd="slow" advTm="229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27EB8-58AC-4CEB-95BF-18711583F7D0}"/>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What is the impact?</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F02498F-B6AE-4149-809D-9F19141796C6}"/>
              </a:ext>
            </a:extLst>
          </p:cNvPr>
          <p:cNvSpPr>
            <a:spLocks noGrp="1"/>
          </p:cNvSpPr>
          <p:nvPr>
            <p:ph idx="1"/>
          </p:nvPr>
        </p:nvSpPr>
        <p:spPr/>
        <p:txBody>
          <a:bodyPr/>
          <a:lstStyle/>
          <a:p>
            <a:r>
              <a:rPr lang="en-US" sz="3200" dirty="0">
                <a:latin typeface="Arial" panose="020B0604020202020204" pitchFamily="34" charset="0"/>
                <a:cs typeface="Arial" panose="020B0604020202020204" pitchFamily="34" charset="0"/>
              </a:rPr>
              <a:t>Cognitive load </a:t>
            </a:r>
          </a:p>
          <a:p>
            <a:r>
              <a:rPr lang="en-US" sz="3200" dirty="0">
                <a:latin typeface="Arial" panose="020B0604020202020204" pitchFamily="34" charset="0"/>
                <a:cs typeface="Arial" panose="020B0604020202020204" pitchFamily="34" charset="0"/>
              </a:rPr>
              <a:t>Enjoyment</a:t>
            </a:r>
          </a:p>
          <a:p>
            <a:r>
              <a:rPr lang="en-US" sz="3200" dirty="0">
                <a:latin typeface="Arial" panose="020B0604020202020204" pitchFamily="34" charset="0"/>
                <a:cs typeface="Arial" panose="020B0604020202020204" pitchFamily="34" charset="0"/>
              </a:rPr>
              <a:t>Comprehension</a:t>
            </a:r>
          </a:p>
          <a:p>
            <a:r>
              <a:rPr lang="en-US" sz="3200" dirty="0">
                <a:latin typeface="Arial" panose="020B0604020202020204" pitchFamily="34" charset="0"/>
                <a:cs typeface="Arial" panose="020B0604020202020204" pitchFamily="34" charset="0"/>
              </a:rPr>
              <a:t>Motivation</a:t>
            </a:r>
          </a:p>
          <a:p>
            <a:endParaRPr lang="en-GB" dirty="0"/>
          </a:p>
        </p:txBody>
      </p:sp>
      <p:sp>
        <p:nvSpPr>
          <p:cNvPr id="4" name="Isosceles Triangle 3">
            <a:extLst>
              <a:ext uri="{FF2B5EF4-FFF2-40B4-BE49-F238E27FC236}">
                <a16:creationId xmlns:a16="http://schemas.microsoft.com/office/drawing/2014/main" id="{3D74F374-ADE0-991B-30ED-8A8B9665C73D}"/>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201023308"/>
      </p:ext>
    </p:extLst>
  </p:cSld>
  <p:clrMapOvr>
    <a:masterClrMapping/>
  </p:clrMapOvr>
  <mc:AlternateContent xmlns:mc="http://schemas.openxmlformats.org/markup-compatibility/2006" xmlns:p14="http://schemas.microsoft.com/office/powerpoint/2010/main">
    <mc:Choice Requires="p14">
      <p:transition spd="slow" p14:dur="2000" advTm="34096"/>
    </mc:Choice>
    <mc:Fallback xmlns="">
      <p:transition spd="slow" advTm="340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BDDDE-D56F-8079-64B5-1A48FEA4C35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Your child will bring home…</a:t>
            </a:r>
          </a:p>
        </p:txBody>
      </p:sp>
      <p:sp>
        <p:nvSpPr>
          <p:cNvPr id="3" name="Content Placeholder 2">
            <a:extLst>
              <a:ext uri="{FF2B5EF4-FFF2-40B4-BE49-F238E27FC236}">
                <a16:creationId xmlns:a16="http://schemas.microsoft.com/office/drawing/2014/main" id="{A06B80DB-E539-07E0-D803-A6C06AC5E0CF}"/>
              </a:ext>
            </a:extLst>
          </p:cNvPr>
          <p:cNvSpPr>
            <a:spLocks noGrp="1"/>
          </p:cNvSpPr>
          <p:nvPr>
            <p:ph idx="1"/>
          </p:nvPr>
        </p:nvSpPr>
        <p:spPr>
          <a:xfrm>
            <a:off x="428502" y="2071105"/>
            <a:ext cx="6709906" cy="3659518"/>
          </a:xfrm>
        </p:spPr>
        <p:txBody>
          <a:bodyPr vert="horz" wrap="square" lIns="68580" tIns="34290" rIns="68580" bIns="34290" numCol="1" rtlCol="0" anchor="t" anchorCtr="0" compatLnSpc="1">
            <a:prstTxWarp prst="textNoShape">
              <a:avLst/>
            </a:prstTxWarp>
            <a:normAutofit fontScale="70000" lnSpcReduction="20000"/>
          </a:bodyPr>
          <a:lstStyle/>
          <a:p>
            <a:pPr marL="0" indent="0">
              <a:buNone/>
            </a:pPr>
            <a:r>
              <a:rPr lang="en-US" sz="2200" b="1" dirty="0">
                <a:latin typeface="Arial" panose="020B0604020202020204" pitchFamily="34" charset="0"/>
                <a:cs typeface="Arial" panose="020B0604020202020204" pitchFamily="34" charset="0"/>
              </a:rPr>
              <a:t>A reading practice book</a:t>
            </a:r>
          </a:p>
          <a:p>
            <a:r>
              <a:rPr lang="en-US" sz="2200" dirty="0">
                <a:latin typeface="Arial" panose="020B0604020202020204" pitchFamily="34" charset="0"/>
                <a:cs typeface="Arial" panose="020B0604020202020204" pitchFamily="34" charset="0"/>
              </a:rPr>
              <a:t>They will be able to read this book automatically</a:t>
            </a:r>
          </a:p>
          <a:p>
            <a:r>
              <a:rPr lang="en-US" sz="2200" dirty="0">
                <a:latin typeface="Arial" panose="020B0604020202020204" pitchFamily="34" charset="0"/>
                <a:cs typeface="Arial" panose="020B0604020202020204" pitchFamily="34" charset="0"/>
              </a:rPr>
              <a:t>This is a book which will enable your child to ‘show off’ their reading</a:t>
            </a:r>
          </a:p>
          <a:p>
            <a:r>
              <a:rPr lang="en-US" sz="2200" dirty="0">
                <a:latin typeface="Arial" panose="020B0604020202020204" pitchFamily="34" charset="0"/>
                <a:cs typeface="Arial" panose="020B0604020202020204" pitchFamily="34" charset="0"/>
              </a:rPr>
              <a:t>This means that your child will love reading and will expect what they read to be fun and make sense to them</a:t>
            </a:r>
          </a:p>
          <a:p>
            <a:r>
              <a:rPr lang="en-US" sz="2200" dirty="0">
                <a:latin typeface="Arial" panose="020B0604020202020204" pitchFamily="34" charset="0"/>
                <a:cs typeface="Arial" panose="020B0604020202020204" pitchFamily="34" charset="0"/>
              </a:rPr>
              <a:t>Please remember these messages if you find yourself thinking, ‘Is this book too easy?’</a:t>
            </a:r>
          </a:p>
          <a:p>
            <a:pPr marL="0" indent="0">
              <a:buNone/>
            </a:pPr>
            <a:endParaRPr lang="en-US" dirty="0"/>
          </a:p>
          <a:p>
            <a:pPr marL="0" indent="0">
              <a:buNone/>
            </a:pPr>
            <a:r>
              <a:rPr lang="en-US" b="1" dirty="0"/>
              <a:t>A sharing book</a:t>
            </a:r>
          </a:p>
          <a:p>
            <a:r>
              <a:rPr lang="en-US" sz="2300" dirty="0">
                <a:latin typeface="Arial" panose="020B0604020202020204" pitchFamily="34" charset="0"/>
                <a:cs typeface="Arial" panose="020B0604020202020204" pitchFamily="34" charset="0"/>
              </a:rPr>
              <a:t>This is a book chosen by your child for you to read to them</a:t>
            </a:r>
          </a:p>
          <a:p>
            <a:r>
              <a:rPr lang="en-US" sz="2300" dirty="0">
                <a:latin typeface="Arial" panose="020B0604020202020204" pitchFamily="34" charset="0"/>
                <a:cs typeface="Arial" panose="020B0604020202020204" pitchFamily="34" charset="0"/>
              </a:rPr>
              <a:t>Your child is not expected to read this book</a:t>
            </a:r>
          </a:p>
          <a:p>
            <a:r>
              <a:rPr lang="en-US" sz="2300" dirty="0">
                <a:latin typeface="Arial" panose="020B0604020202020204" pitchFamily="34" charset="0"/>
                <a:cs typeface="Arial" panose="020B0604020202020204" pitchFamily="34" charset="0"/>
              </a:rPr>
              <a:t>This book is all about fun and enjoyment</a:t>
            </a:r>
          </a:p>
        </p:txBody>
      </p:sp>
      <p:pic>
        <p:nvPicPr>
          <p:cNvPr id="7" name="Picture 6">
            <a:extLst>
              <a:ext uri="{FF2B5EF4-FFF2-40B4-BE49-F238E27FC236}">
                <a16:creationId xmlns:a16="http://schemas.microsoft.com/office/drawing/2014/main" id="{503F1165-554E-17D2-605B-E74FF24AAB44}"/>
              </a:ext>
            </a:extLst>
          </p:cNvPr>
          <p:cNvPicPr>
            <a:picLocks noChangeAspect="1"/>
          </p:cNvPicPr>
          <p:nvPr/>
        </p:nvPicPr>
        <p:blipFill>
          <a:blip r:embed="rId4"/>
          <a:stretch>
            <a:fillRect/>
          </a:stretch>
        </p:blipFill>
        <p:spPr>
          <a:xfrm>
            <a:off x="5945760" y="1582844"/>
            <a:ext cx="759451" cy="728663"/>
          </a:xfrm>
          <a:prstGeom prst="rect">
            <a:avLst/>
          </a:prstGeom>
        </p:spPr>
      </p:pic>
      <p:pic>
        <p:nvPicPr>
          <p:cNvPr id="9" name="Picture 8">
            <a:extLst>
              <a:ext uri="{FF2B5EF4-FFF2-40B4-BE49-F238E27FC236}">
                <a16:creationId xmlns:a16="http://schemas.microsoft.com/office/drawing/2014/main" id="{F5867F19-9E6D-1521-A4D4-3F74D4744D70}"/>
              </a:ext>
            </a:extLst>
          </p:cNvPr>
          <p:cNvPicPr>
            <a:picLocks noChangeAspect="1"/>
          </p:cNvPicPr>
          <p:nvPr/>
        </p:nvPicPr>
        <p:blipFill>
          <a:blip r:embed="rId5"/>
          <a:stretch>
            <a:fillRect/>
          </a:stretch>
        </p:blipFill>
        <p:spPr>
          <a:xfrm>
            <a:off x="5198329" y="4939201"/>
            <a:ext cx="719253" cy="757871"/>
          </a:xfrm>
          <a:prstGeom prst="rect">
            <a:avLst/>
          </a:prstGeom>
        </p:spPr>
      </p:pic>
      <p:sp>
        <p:nvSpPr>
          <p:cNvPr id="4" name="Isosceles Triangle 3">
            <a:extLst>
              <a:ext uri="{FF2B5EF4-FFF2-40B4-BE49-F238E27FC236}">
                <a16:creationId xmlns:a16="http://schemas.microsoft.com/office/drawing/2014/main" id="{FE33EBD6-4C09-8260-D9E8-E2EF78429CF8}"/>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7999658"/>
      </p:ext>
    </p:extLst>
  </p:cSld>
  <p:clrMapOvr>
    <a:masterClrMapping/>
  </p:clrMapOvr>
  <mc:AlternateContent xmlns:mc="http://schemas.openxmlformats.org/markup-compatibility/2006" xmlns:p14="http://schemas.microsoft.com/office/powerpoint/2010/main">
    <mc:Choice Requires="p14">
      <p:transition spd="slow" p14:dur="2000" advTm="53751"/>
    </mc:Choice>
    <mc:Fallback xmlns="">
      <p:transition spd="slow" advTm="53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1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FC051-A0F0-3E2E-B0D2-DAA20467DEAB}"/>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Our Books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BE7EB3C-A5A4-108B-B7F2-A6332B145AE1}"/>
              </a:ext>
            </a:extLst>
          </p:cNvPr>
          <p:cNvSpPr>
            <a:spLocks noGrp="1"/>
          </p:cNvSpPr>
          <p:nvPr>
            <p:ph idx="1"/>
          </p:nvPr>
        </p:nvSpPr>
        <p:spPr/>
        <p:txBody>
          <a:bodyPr vert="horz" wrap="square" lIns="68580" tIns="34290" rIns="68580" bIns="34290" numCol="1" rtlCol="0" anchor="t" anchorCtr="0" compatLnSpc="1">
            <a:prstTxWarp prst="textNoShape">
              <a:avLst/>
            </a:prstTxWarp>
            <a:normAutofit/>
          </a:bodyPr>
          <a:lstStyle/>
          <a:p>
            <a:r>
              <a:rPr lang="en-US" sz="2400" dirty="0">
                <a:latin typeface="Arial" panose="020B0604020202020204" pitchFamily="34" charset="0"/>
                <a:cs typeface="Arial" panose="020B0604020202020204" pitchFamily="34" charset="0"/>
              </a:rPr>
              <a:t>Books will be sent home on Wednesdays</a:t>
            </a:r>
          </a:p>
          <a:p>
            <a:r>
              <a:rPr lang="en-US" sz="2400" dirty="0">
                <a:latin typeface="Arial" panose="020B0604020202020204" pitchFamily="34" charset="0"/>
                <a:cs typeface="Arial" panose="020B0604020202020204" pitchFamily="34" charset="0"/>
              </a:rPr>
              <a:t>Books must be returned to school on Mondays</a:t>
            </a:r>
          </a:p>
          <a:p>
            <a:r>
              <a:rPr lang="en-US" sz="2400" dirty="0">
                <a:latin typeface="Arial" panose="020B0604020202020204" pitchFamily="34" charset="0"/>
                <a:cs typeface="Arial" panose="020B0604020202020204" pitchFamily="34" charset="0"/>
              </a:rPr>
              <a:t>Please take special care of our brand new reading books so that all the children can enjoy them</a:t>
            </a:r>
            <a:endParaRPr lang="en-GB"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65E6F8C-A1E2-8BCE-BE96-F2EB26180BD7}"/>
              </a:ext>
            </a:extLst>
          </p:cNvPr>
          <p:cNvPicPr>
            <a:picLocks noChangeAspect="1"/>
          </p:cNvPicPr>
          <p:nvPr/>
        </p:nvPicPr>
        <p:blipFill>
          <a:blip r:embed="rId2"/>
          <a:stretch>
            <a:fillRect/>
          </a:stretch>
        </p:blipFill>
        <p:spPr>
          <a:xfrm>
            <a:off x="2555776" y="4528363"/>
            <a:ext cx="1385557" cy="1359291"/>
          </a:xfrm>
          <a:prstGeom prst="rect">
            <a:avLst/>
          </a:prstGeom>
        </p:spPr>
      </p:pic>
      <p:pic>
        <p:nvPicPr>
          <p:cNvPr id="5" name="Picture 4">
            <a:extLst>
              <a:ext uri="{FF2B5EF4-FFF2-40B4-BE49-F238E27FC236}">
                <a16:creationId xmlns:a16="http://schemas.microsoft.com/office/drawing/2014/main" id="{3A47AC38-90CF-F232-1442-503EEEDCD6BC}"/>
              </a:ext>
            </a:extLst>
          </p:cNvPr>
          <p:cNvPicPr>
            <a:picLocks noChangeAspect="1"/>
          </p:cNvPicPr>
          <p:nvPr/>
        </p:nvPicPr>
        <p:blipFill>
          <a:blip r:embed="rId3"/>
          <a:stretch>
            <a:fillRect/>
          </a:stretch>
        </p:blipFill>
        <p:spPr>
          <a:xfrm>
            <a:off x="4000681" y="4649963"/>
            <a:ext cx="1201988" cy="1237691"/>
          </a:xfrm>
          <a:prstGeom prst="rect">
            <a:avLst/>
          </a:prstGeom>
        </p:spPr>
      </p:pic>
      <p:sp>
        <p:nvSpPr>
          <p:cNvPr id="6" name="Isosceles Triangle 5">
            <a:extLst>
              <a:ext uri="{FF2B5EF4-FFF2-40B4-BE49-F238E27FC236}">
                <a16:creationId xmlns:a16="http://schemas.microsoft.com/office/drawing/2014/main" id="{B9AF62E2-BD98-61B1-BA0B-D243F63DF0B3}"/>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430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63163-3584-4E44-EBB9-162A5E4B84C4}"/>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Progress</a:t>
            </a:r>
          </a:p>
        </p:txBody>
      </p:sp>
      <p:sp>
        <p:nvSpPr>
          <p:cNvPr id="3" name="Content Placeholder 2">
            <a:extLst>
              <a:ext uri="{FF2B5EF4-FFF2-40B4-BE49-F238E27FC236}">
                <a16:creationId xmlns:a16="http://schemas.microsoft.com/office/drawing/2014/main" id="{D163BC3A-8DB3-3954-E4EB-A21227ED1E38}"/>
              </a:ext>
            </a:extLst>
          </p:cNvPr>
          <p:cNvSpPr>
            <a:spLocks noGrp="1"/>
          </p:cNvSpPr>
          <p:nvPr>
            <p:ph idx="1"/>
          </p:nvPr>
        </p:nvSpPr>
        <p:spPr/>
        <p:txBody>
          <a:bodyPr vert="horz" wrap="square" lIns="68580" tIns="34290" rIns="68580" bIns="34290" numCol="1" rtlCol="0" anchor="t" anchorCtr="0" compatLnSpc="1">
            <a:prstTxWarp prst="textNoShape">
              <a:avLst/>
            </a:prstTxWarp>
            <a:normAutofit/>
          </a:bodyPr>
          <a:lstStyle/>
          <a:p>
            <a:pPr>
              <a:buClr>
                <a:srgbClr val="00B050"/>
              </a:buClr>
              <a:buFont typeface="Wingdings" panose="05000000000000000000" pitchFamily="2" charset="2"/>
              <a:buChar char="Ø"/>
            </a:pPr>
            <a:r>
              <a:rPr lang="en-US" dirty="0">
                <a:latin typeface="Arial" panose="020B0604020202020204" pitchFamily="34" charset="0"/>
                <a:cs typeface="Arial" panose="020B0604020202020204" pitchFamily="34" charset="0"/>
              </a:rPr>
              <a:t>Once your child has finished the Little Wandle reading </a:t>
            </a:r>
            <a:r>
              <a:rPr lang="en-US" dirty="0" err="1">
                <a:latin typeface="Arial" panose="020B0604020202020204" pitchFamily="34" charset="0"/>
                <a:cs typeface="Arial" panose="020B0604020202020204" pitchFamily="34" charset="0"/>
              </a:rPr>
              <a:t>programme</a:t>
            </a:r>
            <a:r>
              <a:rPr lang="en-US" dirty="0">
                <a:latin typeface="Arial" panose="020B0604020202020204" pitchFamily="34" charset="0"/>
                <a:cs typeface="Arial" panose="020B0604020202020204" pitchFamily="34" charset="0"/>
              </a:rPr>
              <a:t> their reading fluency and comprehension will be assessed</a:t>
            </a:r>
          </a:p>
          <a:p>
            <a:pPr>
              <a:buClr>
                <a:srgbClr val="00B050"/>
              </a:buClr>
              <a:buFont typeface="Wingdings" panose="05000000000000000000" pitchFamily="2" charset="2"/>
              <a:buChar char="Ø"/>
            </a:pPr>
            <a:r>
              <a:rPr lang="en-US" dirty="0">
                <a:latin typeface="Arial" panose="020B0604020202020204" pitchFamily="34" charset="0"/>
                <a:ea typeface="+mj-lt"/>
                <a:cs typeface="Arial" panose="020B0604020202020204" pitchFamily="34" charset="0"/>
              </a:rPr>
              <a:t>Your child may then bring home a </a:t>
            </a:r>
            <a:r>
              <a:rPr lang="en-US" dirty="0" err="1">
                <a:latin typeface="Arial" panose="020B0604020202020204" pitchFamily="34" charset="0"/>
                <a:ea typeface="+mj-lt"/>
                <a:cs typeface="Arial" panose="020B0604020202020204" pitchFamily="34" charset="0"/>
              </a:rPr>
              <a:t>colour</a:t>
            </a:r>
            <a:r>
              <a:rPr lang="en-US" dirty="0">
                <a:latin typeface="Arial" panose="020B0604020202020204" pitchFamily="34" charset="0"/>
                <a:ea typeface="+mj-lt"/>
                <a:cs typeface="Arial" panose="020B0604020202020204" pitchFamily="34" charset="0"/>
              </a:rPr>
              <a:t> book banded book </a:t>
            </a:r>
          </a:p>
          <a:p>
            <a:pPr>
              <a:buClr>
                <a:srgbClr val="00B050"/>
              </a:buClr>
              <a:buFont typeface="Wingdings" panose="05000000000000000000" pitchFamily="2" charset="2"/>
              <a:buChar char="Ø"/>
            </a:pPr>
            <a:r>
              <a:rPr lang="en-US" dirty="0">
                <a:latin typeface="Arial" panose="020B0604020202020204" pitchFamily="34" charset="0"/>
                <a:cs typeface="Arial" panose="020B0604020202020204" pitchFamily="34" charset="0"/>
              </a:rPr>
              <a:t>Again, this is very closely matched to the child's reading ability</a:t>
            </a:r>
          </a:p>
          <a:p>
            <a:pPr>
              <a:buClr>
                <a:srgbClr val="00B050"/>
              </a:buClr>
              <a:buFont typeface="Wingdings" panose="05000000000000000000" pitchFamily="2" charset="2"/>
              <a:buChar char="Ø"/>
            </a:pPr>
            <a:r>
              <a:rPr lang="en-US" dirty="0">
                <a:latin typeface="Arial" panose="020B0604020202020204" pitchFamily="34" charset="0"/>
                <a:cs typeface="Arial" panose="020B0604020202020204" pitchFamily="34" charset="0"/>
              </a:rPr>
              <a:t>All children progress at different rates</a:t>
            </a:r>
          </a:p>
          <a:p>
            <a:pPr>
              <a:buClr>
                <a:srgbClr val="00B050"/>
              </a:buClr>
              <a:buFont typeface="Wingdings" panose="05000000000000000000" pitchFamily="2" charset="2"/>
              <a:buChar char="Ø"/>
            </a:pPr>
            <a:r>
              <a:rPr lang="en-US" dirty="0">
                <a:latin typeface="Arial" panose="020B0604020202020204" pitchFamily="34" charset="0"/>
                <a:cs typeface="Arial" panose="020B0604020202020204" pitchFamily="34" charset="0"/>
              </a:rPr>
              <a:t>It is essential that the children do not view their progress as a race through the book bands</a:t>
            </a:r>
          </a:p>
          <a:p>
            <a:pPr>
              <a:buClr>
                <a:srgbClr val="00B050"/>
              </a:buClr>
              <a:buFont typeface="Wingdings" panose="05000000000000000000" pitchFamily="2" charset="2"/>
              <a:buChar char="Ø"/>
            </a:pPr>
            <a:r>
              <a:rPr lang="en-US" dirty="0">
                <a:latin typeface="Arial" panose="020B0604020202020204" pitchFamily="34" charset="0"/>
                <a:cs typeface="Arial" panose="020B0604020202020204" pitchFamily="34" charset="0"/>
              </a:rPr>
              <a:t>Phonics screening check</a:t>
            </a:r>
            <a:endParaRPr lang="en-GB" dirty="0">
              <a:latin typeface="Arial" panose="020B0604020202020204" pitchFamily="34" charset="0"/>
              <a:cs typeface="Arial" panose="020B0604020202020204" pitchFamily="34" charset="0"/>
            </a:endParaRPr>
          </a:p>
        </p:txBody>
      </p:sp>
      <p:sp>
        <p:nvSpPr>
          <p:cNvPr id="4" name="Isosceles Triangle 3">
            <a:extLst>
              <a:ext uri="{FF2B5EF4-FFF2-40B4-BE49-F238E27FC236}">
                <a16:creationId xmlns:a16="http://schemas.microsoft.com/office/drawing/2014/main" id="{38FE3398-26BD-151D-19B3-0BB9212CAD57}"/>
              </a:ext>
            </a:extLst>
          </p:cNvPr>
          <p:cNvSpPr/>
          <p:nvPr/>
        </p:nvSpPr>
        <p:spPr>
          <a:xfrm>
            <a:off x="8676456" y="6021288"/>
            <a:ext cx="288032" cy="576064"/>
          </a:xfrm>
          <a:prstGeom prst="triangle">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35086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C4D0C32D-B945-445A-A85E-EF5BD4346601}"/>
              </a:ext>
            </a:extLst>
          </p:cNvPr>
          <p:cNvSpPr>
            <a:spLocks noGrp="1"/>
          </p:cNvSpPr>
          <p:nvPr>
            <p:ph type="title"/>
          </p:nvPr>
        </p:nvSpPr>
        <p:spPr/>
        <p:txBody>
          <a:bodyPr/>
          <a:lstStyle/>
          <a:p>
            <a:r>
              <a:rPr lang="en-GB" altLang="en-US"/>
              <a:t>Learning Expectations</a:t>
            </a:r>
          </a:p>
        </p:txBody>
      </p:sp>
      <p:sp>
        <p:nvSpPr>
          <p:cNvPr id="16387" name="TextBox 3">
            <a:extLst>
              <a:ext uri="{FF2B5EF4-FFF2-40B4-BE49-F238E27FC236}">
                <a16:creationId xmlns:a16="http://schemas.microsoft.com/office/drawing/2014/main" id="{159A9CBE-9DC4-46FC-9CC6-748912B15A4B}"/>
              </a:ext>
            </a:extLst>
          </p:cNvPr>
          <p:cNvSpPr txBox="1">
            <a:spLocks noChangeArrowheads="1"/>
          </p:cNvSpPr>
          <p:nvPr/>
        </p:nvSpPr>
        <p:spPr bwMode="auto">
          <a:xfrm>
            <a:off x="684213" y="1628775"/>
            <a:ext cx="7776219"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GB" altLang="en-US" sz="2000" dirty="0">
                <a:latin typeface="Arial" panose="020B0604020202020204" pitchFamily="34" charset="0"/>
              </a:rPr>
              <a:t>Each child will be encouraged to work towards the appropriate learning expectations for the level at which they are working. The following slides contain standard expectations for Year 1. We will aim to show you how they will achieve these.</a:t>
            </a:r>
          </a:p>
          <a:p>
            <a:pPr algn="just" eaLnBrk="1" hangingPunct="1">
              <a:spcBef>
                <a:spcPct val="0"/>
              </a:spcBef>
              <a:buFontTx/>
              <a:buNone/>
            </a:pPr>
            <a:endParaRPr lang="en-GB" altLang="en-US" sz="2000" dirty="0">
              <a:latin typeface="Arial" panose="020B0604020202020204" pitchFamily="34" charset="0"/>
            </a:endParaRPr>
          </a:p>
          <a:p>
            <a:pPr marL="342900" indent="-342900">
              <a:spcBef>
                <a:spcPct val="0"/>
              </a:spcBef>
              <a:buFont typeface="Wingdings" panose="05000000000000000000" pitchFamily="2" charset="2"/>
              <a:buChar char="Ø"/>
            </a:pPr>
            <a:r>
              <a:rPr lang="en-GB" altLang="en-US" sz="2000" dirty="0">
                <a:latin typeface="Arial" panose="020B0604020202020204" pitchFamily="34" charset="0"/>
              </a:rPr>
              <a:t>Daily phonics</a:t>
            </a:r>
          </a:p>
          <a:p>
            <a:pPr marL="342900" indent="-342900">
              <a:spcBef>
                <a:spcPct val="0"/>
              </a:spcBef>
              <a:buFont typeface="Wingdings" panose="05000000000000000000" pitchFamily="2" charset="2"/>
              <a:buChar char="Ø"/>
            </a:pPr>
            <a:r>
              <a:rPr lang="en-GB" altLang="en-US" sz="2000" dirty="0">
                <a:latin typeface="Arial" panose="020B0604020202020204" pitchFamily="34" charset="0"/>
              </a:rPr>
              <a:t>Daily English (talk for writing)</a:t>
            </a:r>
          </a:p>
          <a:p>
            <a:pPr marL="342900" indent="-342900">
              <a:spcBef>
                <a:spcPct val="0"/>
              </a:spcBef>
              <a:buFont typeface="Wingdings" panose="05000000000000000000" pitchFamily="2" charset="2"/>
              <a:buChar char="Ø"/>
            </a:pPr>
            <a:r>
              <a:rPr lang="en-GB" altLang="en-US" sz="2000" dirty="0">
                <a:latin typeface="Arial" panose="020B0604020202020204" pitchFamily="34" charset="0"/>
              </a:rPr>
              <a:t>Daily Maths</a:t>
            </a:r>
          </a:p>
          <a:p>
            <a:pPr algn="just">
              <a:spcBef>
                <a:spcPct val="0"/>
              </a:spcBef>
              <a:buNone/>
            </a:pPr>
            <a:endParaRPr lang="en-GB" altLang="en-US" sz="2000" dirty="0">
              <a:latin typeface="Arial" panose="020B0604020202020204" pitchFamily="34" charset="0"/>
            </a:endParaRPr>
          </a:p>
          <a:p>
            <a:pPr marL="342900" indent="-342900" algn="just">
              <a:spcBef>
                <a:spcPct val="0"/>
              </a:spcBef>
              <a:buFont typeface="Wingdings" panose="05000000000000000000" pitchFamily="2" charset="2"/>
              <a:buChar char="Ø"/>
            </a:pPr>
            <a:endParaRPr lang="en-GB" altLang="en-US" sz="2000" dirty="0">
              <a:latin typeface="Arial" panose="020B0604020202020204" pitchFamily="34" charset="0"/>
            </a:endParaRPr>
          </a:p>
          <a:p>
            <a:pPr algn="ctr" eaLnBrk="1" hangingPunct="1">
              <a:spcBef>
                <a:spcPct val="0"/>
              </a:spcBef>
              <a:buFontTx/>
              <a:buNone/>
            </a:pPr>
            <a:endParaRPr lang="en-GB" altLang="en-US" sz="2000" dirty="0">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0164"/>
    </mc:Choice>
    <mc:Fallback xmlns="">
      <p:transition spd="slow" advTm="1101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1F33C535-ACEC-451F-9DFB-E0E83A155EAA}"/>
              </a:ext>
            </a:extLst>
          </p:cNvPr>
          <p:cNvSpPr>
            <a:spLocks noGrp="1"/>
          </p:cNvSpPr>
          <p:nvPr>
            <p:ph type="title"/>
          </p:nvPr>
        </p:nvSpPr>
        <p:spPr/>
        <p:txBody>
          <a:bodyPr/>
          <a:lstStyle/>
          <a:p>
            <a:pPr eaLnBrk="1" hangingPunct="1"/>
            <a:r>
              <a:rPr lang="en-GB" altLang="en-US" dirty="0"/>
              <a:t>                       Learning Expectations</a:t>
            </a:r>
          </a:p>
        </p:txBody>
      </p:sp>
      <p:sp>
        <p:nvSpPr>
          <p:cNvPr id="3" name="TextBox 2">
            <a:extLst>
              <a:ext uri="{FF2B5EF4-FFF2-40B4-BE49-F238E27FC236}">
                <a16:creationId xmlns:a16="http://schemas.microsoft.com/office/drawing/2014/main" id="{69FBB717-6041-48C2-A369-005D83C3E995}"/>
              </a:ext>
            </a:extLst>
          </p:cNvPr>
          <p:cNvSpPr txBox="1">
            <a:spLocks noChangeArrowheads="1"/>
          </p:cNvSpPr>
          <p:nvPr/>
        </p:nvSpPr>
        <p:spPr bwMode="auto">
          <a:xfrm>
            <a:off x="584200" y="1773238"/>
            <a:ext cx="8185150"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GB" altLang="en-US" sz="2200" dirty="0">
                <a:latin typeface="Arial" panose="020B0604020202020204" pitchFamily="34" charset="0"/>
              </a:rPr>
              <a:t>I can write phrases and statements/sentences. </a:t>
            </a:r>
          </a:p>
          <a:p>
            <a:pPr eaLnBrk="1" hangingPunct="1">
              <a:spcBef>
                <a:spcPct val="0"/>
              </a:spcBef>
            </a:pPr>
            <a:r>
              <a:rPr lang="en-GB" altLang="en-US" sz="2200" dirty="0">
                <a:latin typeface="Arial" panose="020B0604020202020204" pitchFamily="34" charset="0"/>
              </a:rPr>
              <a:t>I use full stops in my writing.</a:t>
            </a:r>
          </a:p>
          <a:p>
            <a:pPr eaLnBrk="1" hangingPunct="1">
              <a:spcBef>
                <a:spcPct val="0"/>
              </a:spcBef>
            </a:pPr>
            <a:r>
              <a:rPr lang="en-GB" altLang="en-US" sz="2200" dirty="0">
                <a:latin typeface="Arial" panose="020B0604020202020204" pitchFamily="34" charset="0"/>
              </a:rPr>
              <a:t>I use a capital letter at the start of my writing.</a:t>
            </a:r>
          </a:p>
          <a:p>
            <a:pPr eaLnBrk="1" hangingPunct="1">
              <a:spcBef>
                <a:spcPct val="0"/>
              </a:spcBef>
            </a:pPr>
            <a:r>
              <a:rPr lang="en-GB" altLang="en-US" sz="2200" dirty="0">
                <a:latin typeface="Arial" panose="020B0604020202020204" pitchFamily="34" charset="0"/>
              </a:rPr>
              <a:t>I can write clearly so that people can read my writing.</a:t>
            </a:r>
          </a:p>
          <a:p>
            <a:pPr eaLnBrk="1" hangingPunct="1">
              <a:spcBef>
                <a:spcPct val="0"/>
              </a:spcBef>
            </a:pPr>
            <a:r>
              <a:rPr lang="en-GB" altLang="en-US" sz="2200" dirty="0">
                <a:latin typeface="Arial" panose="020B0604020202020204" pitchFamily="34" charset="0"/>
              </a:rPr>
              <a:t>I can write a story with a beginning and at least one event.</a:t>
            </a:r>
          </a:p>
          <a:p>
            <a:pPr eaLnBrk="1" hangingPunct="1">
              <a:spcBef>
                <a:spcPct val="0"/>
              </a:spcBef>
            </a:pPr>
            <a:r>
              <a:rPr lang="en-GB" altLang="en-US" sz="2200" dirty="0">
                <a:latin typeface="Arial" panose="020B0604020202020204" pitchFamily="34" charset="0"/>
              </a:rPr>
              <a:t>I try and use some simple descriptive words.</a:t>
            </a:r>
          </a:p>
          <a:p>
            <a:pPr eaLnBrk="1" hangingPunct="1">
              <a:spcBef>
                <a:spcPct val="0"/>
              </a:spcBef>
            </a:pPr>
            <a:r>
              <a:rPr lang="en-GB" altLang="en-US" sz="2200" dirty="0">
                <a:latin typeface="Arial" panose="020B0604020202020204" pitchFamily="34" charset="0"/>
              </a:rPr>
              <a:t>Letters are usually clearly shaped and correctly orientated.</a:t>
            </a:r>
          </a:p>
          <a:p>
            <a:pPr eaLnBrk="1" hangingPunct="1">
              <a:spcBef>
                <a:spcPct val="0"/>
              </a:spcBef>
            </a:pPr>
            <a:r>
              <a:rPr lang="en-GB" altLang="en-US" sz="2200" dirty="0">
                <a:latin typeface="Arial" panose="020B0604020202020204" pitchFamily="34" charset="0"/>
              </a:rPr>
              <a:t>I write my </a:t>
            </a:r>
            <a:r>
              <a:rPr lang="en-GB" altLang="en-US" sz="2200" b="1" dirty="0">
                <a:latin typeface="Arial" panose="020B0604020202020204" pitchFamily="34" charset="0"/>
              </a:rPr>
              <a:t>whole name </a:t>
            </a:r>
            <a:r>
              <a:rPr lang="en-GB" altLang="en-US" sz="2200" dirty="0">
                <a:latin typeface="Arial" panose="020B0604020202020204" pitchFamily="34" charset="0"/>
              </a:rPr>
              <a:t>with </a:t>
            </a:r>
            <a:r>
              <a:rPr lang="en-GB" altLang="en-US" sz="2200" b="1" dirty="0">
                <a:latin typeface="Arial" panose="020B0604020202020204" pitchFamily="34" charset="0"/>
              </a:rPr>
              <a:t>correct letter formation</a:t>
            </a:r>
            <a:r>
              <a:rPr lang="en-GB" altLang="en-US" sz="2200" dirty="0">
                <a:latin typeface="Arial" panose="020B0604020202020204" pitchFamily="34" charset="0"/>
              </a:rPr>
              <a:t>.</a:t>
            </a:r>
          </a:p>
          <a:p>
            <a:pPr eaLnBrk="1" hangingPunct="1">
              <a:spcBef>
                <a:spcPct val="0"/>
              </a:spcBef>
            </a:pPr>
            <a:r>
              <a:rPr lang="en-GB" altLang="en-US" sz="2200" dirty="0">
                <a:latin typeface="Arial" panose="020B0604020202020204" pitchFamily="34" charset="0"/>
              </a:rPr>
              <a:t>I can use the Grammar I have learned correctly.</a:t>
            </a:r>
          </a:p>
          <a:p>
            <a:pPr eaLnBrk="1" hangingPunct="1">
              <a:spcBef>
                <a:spcPct val="0"/>
              </a:spcBef>
            </a:pPr>
            <a:r>
              <a:rPr lang="en-GB" altLang="en-US" sz="2200" dirty="0">
                <a:latin typeface="Arial" panose="020B0604020202020204" pitchFamily="34" charset="0"/>
              </a:rPr>
              <a:t>I can use the new handwriting scheme (taught weekly).</a:t>
            </a:r>
          </a:p>
        </p:txBody>
      </p:sp>
      <p:pic>
        <p:nvPicPr>
          <p:cNvPr id="1026" name="Picture 2" descr="Edusoft, the English Language Learning Experts - Edusoft">
            <a:extLst>
              <a:ext uri="{FF2B5EF4-FFF2-40B4-BE49-F238E27FC236}">
                <a16:creationId xmlns:a16="http://schemas.microsoft.com/office/drawing/2014/main" id="{866A6D12-6F28-1354-A909-C5BC6AC05D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85477"/>
            <a:ext cx="3240360" cy="1196752"/>
          </a:xfrm>
          <a:prstGeom prst="rect">
            <a:avLst/>
          </a:prstGeom>
          <a:noFill/>
          <a:extLst>
            <a:ext uri="{909E8E84-426E-40DD-AFC4-6F175D3DCCD1}">
              <a14:hiddenFill xmlns:a14="http://schemas.microsoft.com/office/drawing/2010/main">
                <a:solidFill>
                  <a:srgbClr val="FFFFFF"/>
                </a:solidFill>
              </a14:hiddenFill>
            </a:ext>
          </a:extLst>
        </p:spPr>
      </p:pic>
      <p:sp>
        <p:nvSpPr>
          <p:cNvPr id="2" name="Isosceles Triangle 1">
            <a:extLst>
              <a:ext uri="{FF2B5EF4-FFF2-40B4-BE49-F238E27FC236}">
                <a16:creationId xmlns:a16="http://schemas.microsoft.com/office/drawing/2014/main" id="{3F403CC3-6780-AB21-FDC5-738C0AFB0FFC}"/>
              </a:ext>
            </a:extLst>
          </p:cNvPr>
          <p:cNvSpPr/>
          <p:nvPr/>
        </p:nvSpPr>
        <p:spPr>
          <a:xfrm>
            <a:off x="8593138" y="6186402"/>
            <a:ext cx="270229" cy="410950"/>
          </a:xfrm>
          <a:prstGeom prst="triangl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1516"/>
    </mc:Choice>
    <mc:Fallback xmlns="">
      <p:transition spd="slow" advTm="81516"/>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4">
            <a:extLst>
              <a:ext uri="{FF2B5EF4-FFF2-40B4-BE49-F238E27FC236}">
                <a16:creationId xmlns:a16="http://schemas.microsoft.com/office/drawing/2014/main" id="{892FCDB6-CBCC-4832-BF83-9700DE0B94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981200" cy="1285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a:extLst>
              <a:ext uri="{FF2B5EF4-FFF2-40B4-BE49-F238E27FC236}">
                <a16:creationId xmlns:a16="http://schemas.microsoft.com/office/drawing/2014/main" id="{1EFE5EDC-83F2-47F7-8F1C-7C278708F347}"/>
              </a:ext>
            </a:extLst>
          </p:cNvPr>
          <p:cNvSpPr txBox="1"/>
          <p:nvPr/>
        </p:nvSpPr>
        <p:spPr>
          <a:xfrm>
            <a:off x="683568" y="332656"/>
            <a:ext cx="7056784" cy="646331"/>
          </a:xfrm>
          <a:prstGeom prst="rect">
            <a:avLst/>
          </a:prstGeom>
          <a:noFill/>
        </p:spPr>
        <p:txBody>
          <a:bodyPr wrap="square">
            <a:spAutoFit/>
          </a:bodyPr>
          <a:lstStyle/>
          <a:p>
            <a:r>
              <a:rPr lang="en-GB" altLang="en-US" sz="3600" dirty="0"/>
              <a:t>Maths Learning Expectations</a:t>
            </a:r>
            <a:endParaRPr lang="en-GB" sz="3600" dirty="0"/>
          </a:p>
        </p:txBody>
      </p:sp>
      <p:sp>
        <p:nvSpPr>
          <p:cNvPr id="8" name="TextBox 7">
            <a:extLst>
              <a:ext uri="{FF2B5EF4-FFF2-40B4-BE49-F238E27FC236}">
                <a16:creationId xmlns:a16="http://schemas.microsoft.com/office/drawing/2014/main" id="{B3A5B8D8-E87A-49C3-87F0-CF85F7640485}"/>
              </a:ext>
            </a:extLst>
          </p:cNvPr>
          <p:cNvSpPr txBox="1"/>
          <p:nvPr/>
        </p:nvSpPr>
        <p:spPr>
          <a:xfrm>
            <a:off x="755576" y="974746"/>
            <a:ext cx="6696744" cy="6463308"/>
          </a:xfrm>
          <a:prstGeom prst="rect">
            <a:avLst/>
          </a:prstGeom>
          <a:noFill/>
        </p:spPr>
        <p:txBody>
          <a:bodyPr wrap="square">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Count within 100, forwards and backwards, starting with any number</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Reason about the location of numbers to 20 in comparison to one another using the language of more/less than, greater than and equal to</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Develop fluency in addition and subtraction facts within 10</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Count forwards and back in multiples of 2, 5 and 10, beginning with any multiple</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Count forwards and back through the odd numbers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Compose numbers to 10 from 2 parts with different representations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Partition(split) numbers to 10 into parts with different representations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Recognise odd and even numbers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Read, write and interpret equations containing addition, subtraction and equals signs and relate to real life contexts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Recognise common 2D and 3D shapes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Compose 2D and 3D images from smaller common shapes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use triangles and squares to compose a rocket</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Tell the time to the o‘clock and half past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2" name="Isosceles Triangle 1">
            <a:extLst>
              <a:ext uri="{FF2B5EF4-FFF2-40B4-BE49-F238E27FC236}">
                <a16:creationId xmlns:a16="http://schemas.microsoft.com/office/drawing/2014/main" id="{59930FE4-F342-7EF2-E24D-0330D03343DC}"/>
              </a:ext>
            </a:extLst>
          </p:cNvPr>
          <p:cNvSpPr/>
          <p:nvPr/>
        </p:nvSpPr>
        <p:spPr>
          <a:xfrm>
            <a:off x="8593138" y="6186402"/>
            <a:ext cx="270229" cy="410950"/>
          </a:xfrm>
          <a:prstGeom prst="triangl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a:p>
        </p:txBody>
      </p:sp>
    </p:spTree>
  </p:cSld>
  <p:clrMapOvr>
    <a:masterClrMapping/>
  </p:clrMapOvr>
  <mc:AlternateContent xmlns:mc="http://schemas.openxmlformats.org/markup-compatibility/2006" xmlns:p14="http://schemas.microsoft.com/office/powerpoint/2010/main">
    <mc:Choice Requires="p14">
      <p:transition spd="slow" p14:dur="2000" advTm="136745"/>
    </mc:Choice>
    <mc:Fallback xmlns="">
      <p:transition spd="slow" advTm="13674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99DE459A-1C0F-4466-BE0B-4A8B5348CF43}"/>
              </a:ext>
            </a:extLst>
          </p:cNvPr>
          <p:cNvSpPr>
            <a:spLocks noGrp="1"/>
          </p:cNvSpPr>
          <p:nvPr>
            <p:ph type="title"/>
          </p:nvPr>
        </p:nvSpPr>
        <p:spPr/>
        <p:txBody>
          <a:bodyPr/>
          <a:lstStyle/>
          <a:p>
            <a:pPr eaLnBrk="1" hangingPunct="1"/>
            <a:r>
              <a:rPr lang="en-GB" altLang="en-US"/>
              <a:t>Ways you can help</a:t>
            </a:r>
          </a:p>
        </p:txBody>
      </p:sp>
      <p:sp>
        <p:nvSpPr>
          <p:cNvPr id="3" name="TextBox 2">
            <a:extLst>
              <a:ext uri="{FF2B5EF4-FFF2-40B4-BE49-F238E27FC236}">
                <a16:creationId xmlns:a16="http://schemas.microsoft.com/office/drawing/2014/main" id="{3AEABDF2-5A8E-42E5-BA8B-BF033DD576CC}"/>
              </a:ext>
            </a:extLst>
          </p:cNvPr>
          <p:cNvSpPr txBox="1">
            <a:spLocks noChangeArrowheads="1"/>
          </p:cNvSpPr>
          <p:nvPr/>
        </p:nvSpPr>
        <p:spPr bwMode="auto">
          <a:xfrm>
            <a:off x="1619672" y="1804932"/>
            <a:ext cx="32400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pPr>
            <a:r>
              <a:rPr lang="en-GB" altLang="en-US" sz="1800" dirty="0">
                <a:latin typeface="Arial"/>
                <a:cs typeface="Arial"/>
              </a:rPr>
              <a:t>Help your child learn at home by reading together</a:t>
            </a:r>
            <a:endParaRPr lang="en-GB" altLang="en-US" sz="1800" dirty="0">
              <a:latin typeface="Arial" panose="020B0604020202020204" pitchFamily="34" charset="0"/>
            </a:endParaRPr>
          </a:p>
        </p:txBody>
      </p:sp>
      <p:sp>
        <p:nvSpPr>
          <p:cNvPr id="5" name="TextBox 4">
            <a:extLst>
              <a:ext uri="{FF2B5EF4-FFF2-40B4-BE49-F238E27FC236}">
                <a16:creationId xmlns:a16="http://schemas.microsoft.com/office/drawing/2014/main" id="{CCA1DAB9-912E-435B-9CDF-847B229FA913}"/>
              </a:ext>
            </a:extLst>
          </p:cNvPr>
          <p:cNvSpPr txBox="1">
            <a:spLocks noChangeArrowheads="1"/>
          </p:cNvSpPr>
          <p:nvPr/>
        </p:nvSpPr>
        <p:spPr bwMode="auto">
          <a:xfrm>
            <a:off x="3783456" y="2743226"/>
            <a:ext cx="30241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defRPr/>
            </a:pPr>
            <a:r>
              <a:rPr lang="en-GB" dirty="0">
                <a:solidFill>
                  <a:schemeClr val="accent4">
                    <a:lumMod val="75000"/>
                  </a:schemeClr>
                </a:solidFill>
                <a:latin typeface="Arial" charset="0"/>
              </a:rPr>
              <a:t>Use the computer to further their learning using websites such as ictgames.co.uk and topmarks.co.uk</a:t>
            </a:r>
          </a:p>
        </p:txBody>
      </p:sp>
      <p:sp>
        <p:nvSpPr>
          <p:cNvPr id="7" name="TextBox 6">
            <a:extLst>
              <a:ext uri="{FF2B5EF4-FFF2-40B4-BE49-F238E27FC236}">
                <a16:creationId xmlns:a16="http://schemas.microsoft.com/office/drawing/2014/main" id="{CE365E62-6ED2-463E-AE41-BDDE86E88401}"/>
              </a:ext>
            </a:extLst>
          </p:cNvPr>
          <p:cNvSpPr txBox="1">
            <a:spLocks noChangeArrowheads="1"/>
          </p:cNvSpPr>
          <p:nvPr/>
        </p:nvSpPr>
        <p:spPr bwMode="auto">
          <a:xfrm>
            <a:off x="1694767" y="4797152"/>
            <a:ext cx="3390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dirty="0">
                <a:solidFill>
                  <a:srgbClr val="7030A0"/>
                </a:solidFill>
                <a:latin typeface="Arial" panose="020B0604020202020204" pitchFamily="34" charset="0"/>
              </a:rPr>
              <a:t>Whenever your child is writing, encourage them to use the correct letter formation and to check the size of their letters</a:t>
            </a:r>
            <a:r>
              <a:rPr lang="en-GB" altLang="en-US" sz="1800" dirty="0">
                <a:solidFill>
                  <a:srgbClr val="7030A0"/>
                </a:solidFill>
              </a:rPr>
              <a:t>.</a:t>
            </a:r>
          </a:p>
        </p:txBody>
      </p:sp>
      <p:sp>
        <p:nvSpPr>
          <p:cNvPr id="2" name="TextBox 1">
            <a:extLst>
              <a:ext uri="{FF2B5EF4-FFF2-40B4-BE49-F238E27FC236}">
                <a16:creationId xmlns:a16="http://schemas.microsoft.com/office/drawing/2014/main" id="{A43F8C86-185F-010A-5920-64942EF522FD}"/>
              </a:ext>
            </a:extLst>
          </p:cNvPr>
          <p:cNvSpPr txBox="1"/>
          <p:nvPr/>
        </p:nvSpPr>
        <p:spPr>
          <a:xfrm>
            <a:off x="755576" y="2690338"/>
            <a:ext cx="1872208" cy="1477328"/>
          </a:xfrm>
          <a:prstGeom prst="rect">
            <a:avLst/>
          </a:prstGeom>
          <a:noFill/>
        </p:spPr>
        <p:txBody>
          <a:bodyPr wrap="square" rtlCol="0">
            <a:spAutoFit/>
          </a:bodyPr>
          <a:lstStyle/>
          <a:p>
            <a:r>
              <a:rPr lang="en-GB" dirty="0">
                <a:solidFill>
                  <a:schemeClr val="accent4"/>
                </a:solidFill>
                <a:latin typeface="Arial" panose="020B0604020202020204" pitchFamily="34" charset="0"/>
                <a:cs typeface="Arial" panose="020B0604020202020204" pitchFamily="34" charset="0"/>
              </a:rPr>
              <a:t>Mistakes make our brains grow bigger so it is fine to make mistakes.</a:t>
            </a:r>
          </a:p>
        </p:txBody>
      </p:sp>
      <p:sp>
        <p:nvSpPr>
          <p:cNvPr id="4" name="Isosceles Triangle 3">
            <a:extLst>
              <a:ext uri="{FF2B5EF4-FFF2-40B4-BE49-F238E27FC236}">
                <a16:creationId xmlns:a16="http://schemas.microsoft.com/office/drawing/2014/main" id="{CF6F2293-6904-82EA-AE41-FA9FCACE4F9E}"/>
              </a:ext>
            </a:extLst>
          </p:cNvPr>
          <p:cNvSpPr/>
          <p:nvPr/>
        </p:nvSpPr>
        <p:spPr>
          <a:xfrm>
            <a:off x="8593138" y="6186402"/>
            <a:ext cx="270229" cy="410950"/>
          </a:xfrm>
          <a:prstGeom prst="triangl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92057"/>
    </mc:Choice>
    <mc:Fallback xmlns="">
      <p:transition spd="slow" advTm="19205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D5BC06F-B127-4CF4-843E-0749556CE910}"/>
              </a:ext>
            </a:extLst>
          </p:cNvPr>
          <p:cNvSpPr>
            <a:spLocks noGrp="1"/>
          </p:cNvSpPr>
          <p:nvPr>
            <p:ph type="title"/>
          </p:nvPr>
        </p:nvSpPr>
        <p:spPr/>
        <p:txBody>
          <a:bodyPr/>
          <a:lstStyle/>
          <a:p>
            <a:pPr eaLnBrk="1" hangingPunct="1"/>
            <a:r>
              <a:rPr lang="en-GB" altLang="en-US"/>
              <a:t>Working together</a:t>
            </a:r>
          </a:p>
        </p:txBody>
      </p:sp>
      <p:sp>
        <p:nvSpPr>
          <p:cNvPr id="22531" name="TextBox 2">
            <a:extLst>
              <a:ext uri="{FF2B5EF4-FFF2-40B4-BE49-F238E27FC236}">
                <a16:creationId xmlns:a16="http://schemas.microsoft.com/office/drawing/2014/main" id="{9F8E85DE-82AD-40D2-BB94-068998867F4B}"/>
              </a:ext>
            </a:extLst>
          </p:cNvPr>
          <p:cNvSpPr txBox="1">
            <a:spLocks noChangeArrowheads="1"/>
          </p:cNvSpPr>
          <p:nvPr/>
        </p:nvSpPr>
        <p:spPr bwMode="auto">
          <a:xfrm>
            <a:off x="458475" y="1954265"/>
            <a:ext cx="4543321"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None/>
            </a:pPr>
            <a:r>
              <a:rPr lang="en-GB" altLang="en-US" sz="2200" dirty="0">
                <a:latin typeface="Arial"/>
                <a:cs typeface="Arial"/>
              </a:rPr>
              <a:t>Your child is important to us. </a:t>
            </a:r>
            <a:endParaRPr lang="en-GB" altLang="en-US" sz="2200" dirty="0">
              <a:latin typeface="Arial" panose="020B0604020202020204" pitchFamily="34" charset="0"/>
            </a:endParaRPr>
          </a:p>
          <a:p>
            <a:pPr algn="ctr" eaLnBrk="1" hangingPunct="1">
              <a:spcBef>
                <a:spcPct val="0"/>
              </a:spcBef>
              <a:buFontTx/>
              <a:buNone/>
            </a:pPr>
            <a:endParaRPr lang="en-GB" altLang="en-US" sz="2200" dirty="0">
              <a:latin typeface="Arial" panose="020B0604020202020204" pitchFamily="34" charset="0"/>
            </a:endParaRPr>
          </a:p>
          <a:p>
            <a:pPr algn="ctr" eaLnBrk="1" hangingPunct="1">
              <a:spcBef>
                <a:spcPct val="0"/>
              </a:spcBef>
              <a:buFontTx/>
              <a:buNone/>
            </a:pPr>
            <a:r>
              <a:rPr lang="en-GB" altLang="en-US" sz="2200" dirty="0">
                <a:latin typeface="Arial"/>
                <a:cs typeface="Arial"/>
              </a:rPr>
              <a:t>We want them to be happy in school and make the best</a:t>
            </a:r>
          </a:p>
          <a:p>
            <a:pPr algn="ctr" eaLnBrk="1" hangingPunct="1">
              <a:spcBef>
                <a:spcPct val="0"/>
              </a:spcBef>
              <a:buFontTx/>
              <a:buNone/>
            </a:pPr>
            <a:r>
              <a:rPr lang="en-GB" altLang="en-US" sz="2200" dirty="0">
                <a:latin typeface="Arial"/>
                <a:cs typeface="Arial"/>
              </a:rPr>
              <a:t>possible progress they can.</a:t>
            </a:r>
          </a:p>
          <a:p>
            <a:pPr algn="ctr" eaLnBrk="1" hangingPunct="1">
              <a:spcBef>
                <a:spcPct val="0"/>
              </a:spcBef>
              <a:buFontTx/>
              <a:buNone/>
            </a:pPr>
            <a:endParaRPr lang="en-GB" altLang="en-US" sz="2200" dirty="0">
              <a:latin typeface="Arial" panose="020B0604020202020204" pitchFamily="34" charset="0"/>
            </a:endParaRPr>
          </a:p>
          <a:p>
            <a:pPr algn="ctr" eaLnBrk="1" hangingPunct="1">
              <a:spcBef>
                <a:spcPct val="0"/>
              </a:spcBef>
              <a:buNone/>
            </a:pPr>
            <a:r>
              <a:rPr lang="en-GB" altLang="en-US" sz="2200" dirty="0">
                <a:latin typeface="Arial"/>
                <a:cs typeface="Arial"/>
              </a:rPr>
              <a:t>This year we are encouraging all children to be brave with their learning.</a:t>
            </a:r>
          </a:p>
          <a:p>
            <a:pPr algn="ctr" eaLnBrk="1" hangingPunct="1">
              <a:spcBef>
                <a:spcPct val="0"/>
              </a:spcBef>
              <a:buFontTx/>
              <a:buNone/>
            </a:pPr>
            <a:endParaRPr lang="en-GB" altLang="en-US" sz="2200" dirty="0">
              <a:latin typeface="Arial" panose="020B0604020202020204" pitchFamily="34" charset="0"/>
            </a:endParaRPr>
          </a:p>
        </p:txBody>
      </p:sp>
      <p:pic>
        <p:nvPicPr>
          <p:cNvPr id="22532" name="Picture 5" descr="http://www.dreamstime.com/happy-smiling-faces-thumb5677553.jpg">
            <a:extLst>
              <a:ext uri="{FF2B5EF4-FFF2-40B4-BE49-F238E27FC236}">
                <a16:creationId xmlns:a16="http://schemas.microsoft.com/office/drawing/2014/main" id="{5D988272-2393-48BD-A526-E356B81CAD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2276475"/>
            <a:ext cx="3668713"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Tm="101589"/>
    </mc:Choice>
    <mc:Fallback xmlns="">
      <p:transition spd="slow" advTm="10158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5FA17C6-277D-4BFF-9FF7-170FB4CBF010}"/>
              </a:ext>
            </a:extLst>
          </p:cNvPr>
          <p:cNvSpPr>
            <a:spLocks noGrp="1"/>
          </p:cNvSpPr>
          <p:nvPr>
            <p:ph type="title"/>
          </p:nvPr>
        </p:nvSpPr>
        <p:spPr>
          <a:xfrm>
            <a:off x="395288" y="836612"/>
            <a:ext cx="8229600" cy="1584275"/>
          </a:xfrm>
        </p:spPr>
        <p:txBody>
          <a:bodyPr>
            <a:normAutofit fontScale="90000"/>
          </a:bodyPr>
          <a:lstStyle/>
          <a:p>
            <a:pPr eaLnBrk="1" hangingPunct="1"/>
            <a:r>
              <a:rPr lang="en-GB" altLang="en-US" sz="4000" dirty="0">
                <a:solidFill>
                  <a:schemeClr val="tx1"/>
                </a:solidFill>
                <a:latin typeface="Arial" panose="020B0604020202020204" pitchFamily="34" charset="0"/>
                <a:cs typeface="Arial" panose="020B0604020202020204" pitchFamily="34" charset="0"/>
              </a:rPr>
              <a:t>Any questions?</a:t>
            </a:r>
            <a:br>
              <a:rPr lang="en-GB" altLang="en-US" sz="4000" dirty="0">
                <a:solidFill>
                  <a:schemeClr val="tx1"/>
                </a:solidFill>
                <a:latin typeface="Arial" panose="020B0604020202020204" pitchFamily="34" charset="0"/>
                <a:cs typeface="Arial" panose="020B0604020202020204" pitchFamily="34" charset="0"/>
              </a:rPr>
            </a:br>
            <a:r>
              <a:rPr lang="en-GB" altLang="en-US" sz="4000" dirty="0">
                <a:solidFill>
                  <a:schemeClr val="tx1"/>
                </a:solidFill>
                <a:latin typeface="Arial" panose="020B0604020202020204" pitchFamily="34" charset="0"/>
                <a:cs typeface="Arial" panose="020B0604020202020204" pitchFamily="34" charset="0"/>
              </a:rPr>
              <a:t>Please let us know and we will be more than happy to talk to you.</a:t>
            </a:r>
          </a:p>
        </p:txBody>
      </p:sp>
      <p:pic>
        <p:nvPicPr>
          <p:cNvPr id="2" name="Picture 2" descr="A picture containing clipart&#10;&#10;Description generated with very high confidence">
            <a:extLst>
              <a:ext uri="{FF2B5EF4-FFF2-40B4-BE49-F238E27FC236}">
                <a16:creationId xmlns:a16="http://schemas.microsoft.com/office/drawing/2014/main" id="{9C16CC37-6D9E-4E73-B8AE-20571F1A159F}"/>
              </a:ext>
            </a:extLst>
          </p:cNvPr>
          <p:cNvPicPr>
            <a:picLocks noChangeAspect="1"/>
          </p:cNvPicPr>
          <p:nvPr/>
        </p:nvPicPr>
        <p:blipFill>
          <a:blip r:embed="rId2"/>
          <a:stretch>
            <a:fillRect/>
          </a:stretch>
        </p:blipFill>
        <p:spPr>
          <a:xfrm>
            <a:off x="2015219" y="2996952"/>
            <a:ext cx="4989738" cy="242887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842"/>
    </mc:Choice>
    <mc:Fallback xmlns="">
      <p:transition spd="slow" advTm="5284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3|7.7|3.3"/>
</p:tagLst>
</file>

<file path=ppt/tags/tag2.xml><?xml version="1.0" encoding="utf-8"?>
<p:tagLst xmlns:a="http://schemas.openxmlformats.org/drawingml/2006/main" xmlns:r="http://schemas.openxmlformats.org/officeDocument/2006/relationships" xmlns:p="http://schemas.openxmlformats.org/presentationml/2006/main">
  <p:tag name="TIMING" val="|3.8|7.2|13.2|2.9"/>
</p:tagLst>
</file>

<file path=ppt/tags/tag3.xml><?xml version="1.0" encoding="utf-8"?>
<p:tagLst xmlns:a="http://schemas.openxmlformats.org/drawingml/2006/main" xmlns:r="http://schemas.openxmlformats.org/officeDocument/2006/relationships" xmlns:p="http://schemas.openxmlformats.org/presentationml/2006/main">
  <p:tag name="TIMING" val="|6.1|3.5|3.2|4.7|1.5|1.5|6.5"/>
</p:tagLst>
</file>

<file path=ppt/tags/tag4.xml><?xml version="1.0" encoding="utf-8"?>
<p:tagLst xmlns:a="http://schemas.openxmlformats.org/drawingml/2006/main" xmlns:r="http://schemas.openxmlformats.org/officeDocument/2006/relationships" xmlns:p="http://schemas.openxmlformats.org/presentationml/2006/main">
  <p:tag name="TIMING" val="|6.1|11.8|4.1|4.3"/>
</p:tagLst>
</file>

<file path=ppt/tags/tag5.xml><?xml version="1.0" encoding="utf-8"?>
<p:tagLst xmlns:a="http://schemas.openxmlformats.org/drawingml/2006/main" xmlns:r="http://schemas.openxmlformats.org/officeDocument/2006/relationships" xmlns:p="http://schemas.openxmlformats.org/presentationml/2006/main">
  <p:tag name="TIMING" val="|2.5|1.8|1.8|5.5|6.4|6.5|9.7|2.1|2.1|3.9|3.3"/>
</p:tagLst>
</file>

<file path=ppt/tags/tag6.xml><?xml version="1.0" encoding="utf-8"?>
<p:tagLst xmlns:a="http://schemas.openxmlformats.org/drawingml/2006/main" xmlns:r="http://schemas.openxmlformats.org/officeDocument/2006/relationships" xmlns:p="http://schemas.openxmlformats.org/presentationml/2006/main">
  <p:tag name="TIMING" val="|1.5"/>
</p:tagLst>
</file>

<file path=ppt/tags/tag7.xml><?xml version="1.0" encoding="utf-8"?>
<p:tagLst xmlns:a="http://schemas.openxmlformats.org/drawingml/2006/main" xmlns:r="http://schemas.openxmlformats.org/officeDocument/2006/relationships" xmlns:p="http://schemas.openxmlformats.org/presentationml/2006/main">
  <p:tag name="TIMING" val="|4.9|20.2|17.4|52.4|13"/>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235642581E11468336DE6A387512F5" ma:contentTypeVersion="21" ma:contentTypeDescription="Create a new document." ma:contentTypeScope="" ma:versionID="06ce1da37107a480b74cf0e6a6686ba5">
  <xsd:schema xmlns:xsd="http://www.w3.org/2001/XMLSchema" xmlns:xs="http://www.w3.org/2001/XMLSchema" xmlns:p="http://schemas.microsoft.com/office/2006/metadata/properties" xmlns:ns2="accac9f4-1f28-493a-b50f-face3c9a7eae" xmlns:ns3="25521816-d68c-4469-ad52-8042ecaefb66" targetNamespace="http://schemas.microsoft.com/office/2006/metadata/properties" ma:root="true" ma:fieldsID="c3153c63699cb349380eb2752f17f8d7" ns2:_="" ns3:_="">
    <xsd:import namespace="accac9f4-1f28-493a-b50f-face3c9a7eae"/>
    <xsd:import namespace="25521816-d68c-4469-ad52-8042ecaefb6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cac9f4-1f28-493a-b50f-face3c9a7e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647a3681-9aee-4d04-882a-db5e080960d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521816-d68c-4469-ad52-8042ecaef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2879765-893f-4044-9e79-8f3a5085762a}" ma:internalName="TaxCatchAll" ma:showField="CatchAllData" ma:web="25521816-d68c-4469-ad52-8042ecaefb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SharedWithUsers xmlns="25521816-d68c-4469-ad52-8042ecaefb66">
      <UserInfo>
        <DisplayName>Support Arnoldwoodthorpe</DisplayName>
        <AccountId>33</AccountId>
        <AccountType/>
      </UserInfo>
    </SharedWithUsers>
    <TaxCatchAll xmlns="25521816-d68c-4469-ad52-8042ecaefb66" xsi:nil="true"/>
    <lcf76f155ced4ddcb4097134ff3c332f xmlns="accac9f4-1f28-493a-b50f-face3c9a7ea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77F5769-E9B6-4A8A-A095-E1241E150B1C}"/>
</file>

<file path=customXml/itemProps2.xml><?xml version="1.0" encoding="utf-8"?>
<ds:datastoreItem xmlns:ds="http://schemas.openxmlformats.org/officeDocument/2006/customXml" ds:itemID="{9C889FEC-685A-4356-9F33-4D3AEE1F2FF8}">
  <ds:schemaRefs>
    <ds:schemaRef ds:uri="http://schemas.microsoft.com/sharepoint/v3/contenttype/forms"/>
  </ds:schemaRefs>
</ds:datastoreItem>
</file>

<file path=customXml/itemProps3.xml><?xml version="1.0" encoding="utf-8"?>
<ds:datastoreItem xmlns:ds="http://schemas.openxmlformats.org/officeDocument/2006/customXml" ds:itemID="{0C857AFC-FE45-4945-AF81-635474F037D4}">
  <ds:schemaRefs>
    <ds:schemaRef ds:uri="http://schemas.microsoft.com/office/2006/metadata/longProperties"/>
  </ds:schemaRefs>
</ds:datastoreItem>
</file>

<file path=customXml/itemProps4.xml><?xml version="1.0" encoding="utf-8"?>
<ds:datastoreItem xmlns:ds="http://schemas.openxmlformats.org/officeDocument/2006/customXml" ds:itemID="{1786E42A-3551-4021-8F26-260BCC3A755F}">
  <ds:schemaRefs>
    <ds:schemaRef ds:uri="647cee09-2960-497d-a5c7-9665f2a7a4b6"/>
    <ds:schemaRef ds:uri="d4443459-0331-464d-841c-b1a18d8a42a0"/>
    <ds:schemaRef ds:uri="http://schemas.microsoft.com/office/2006/metadata/properties"/>
    <ds:schemaRef ds:uri="http://schemas.microsoft.com/office/infopath/2007/PartnerControls"/>
    <ds:schemaRef ds:uri="25521816-d68c-4469-ad52-8042ecaefb66"/>
    <ds:schemaRef ds:uri="accac9f4-1f28-493a-b50f-face3c9a7eae"/>
  </ds:schemaRefs>
</ds:datastoreItem>
</file>

<file path=docProps/app.xml><?xml version="1.0" encoding="utf-8"?>
<Properties xmlns="http://schemas.openxmlformats.org/officeDocument/2006/extended-properties" xmlns:vt="http://schemas.openxmlformats.org/officeDocument/2006/docPropsVTypes">
  <Template>Facet</Template>
  <TotalTime>4442</TotalTime>
  <Words>1050</Words>
  <Application>Microsoft Office PowerPoint</Application>
  <PresentationFormat>On-screen Show (4:3)</PresentationFormat>
  <Paragraphs>119</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Trebuchet MS</vt:lpstr>
      <vt:lpstr>Wingdings</vt:lpstr>
      <vt:lpstr>Wingdings 3</vt:lpstr>
      <vt:lpstr>Facet</vt:lpstr>
      <vt:lpstr>Welcome to Year 1</vt:lpstr>
      <vt:lpstr>PowerPoint Presentation</vt:lpstr>
      <vt:lpstr>Expectations</vt:lpstr>
      <vt:lpstr>PowerPoint Presentation</vt:lpstr>
      <vt:lpstr>PowerPoint Presentation</vt:lpstr>
      <vt:lpstr>PowerPoint Presentation</vt:lpstr>
      <vt:lpstr>A fluent reader enjoys reading</vt:lpstr>
      <vt:lpstr>How do we make sure that the children love reading?</vt:lpstr>
      <vt:lpstr>Why do we need to match phonic knowledge to reading books so carefully?</vt:lpstr>
      <vt:lpstr>PowerPoint Presentation</vt:lpstr>
      <vt:lpstr>What is the impact?</vt:lpstr>
      <vt:lpstr>Your child will bring home…</vt:lpstr>
      <vt:lpstr>Our Books</vt:lpstr>
      <vt:lpstr>Progress</vt:lpstr>
      <vt:lpstr>Learning Expectations</vt:lpstr>
      <vt:lpstr>                       Learning Expectations</vt:lpstr>
      <vt:lpstr>PowerPoint Presentation</vt:lpstr>
      <vt:lpstr>Ways you can help</vt:lpstr>
      <vt:lpstr>Working together</vt:lpstr>
      <vt:lpstr>Any questions? Please let us know and we will be more than happy to talk to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Robbie and Naomi</dc:creator>
  <cp:lastModifiedBy>Tara Sheppard</cp:lastModifiedBy>
  <cp:revision>169</cp:revision>
  <cp:lastPrinted>2016-09-22T06:13:20Z</cp:lastPrinted>
  <dcterms:created xsi:type="dcterms:W3CDTF">2011-09-18T19:01:34Z</dcterms:created>
  <dcterms:modified xsi:type="dcterms:W3CDTF">2024-09-23T17:37:01Z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SharedWithUsers">
    <vt:lpwstr>Support Arnoldwoodthorpe</vt:lpwstr>
  </property>
  <property fmtid="{D5CDD505-2E9C-101B-9397-08002B2CF9AE}" pid="3" name="SharedWithUsers">
    <vt:lpwstr>33;#Support Arnoldwoodthorpe</vt:lpwstr>
  </property>
  <property fmtid="{D5CDD505-2E9C-101B-9397-08002B2CF9AE}" pid="4" name="ContentTypeId">
    <vt:lpwstr>0x010100C1235642581E11468336DE6A387512F5</vt:lpwstr>
  </property>
  <property fmtid="{D5CDD505-2E9C-101B-9397-08002B2CF9AE}" pid="5" name="MediaServiceImageTags">
    <vt:lpwstr/>
  </property>
</Properties>
</file>