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sldIdLst>
    <p:sldId id="257" r:id="rId5"/>
    <p:sldId id="393" r:id="rId6"/>
    <p:sldId id="394" r:id="rId7"/>
    <p:sldId id="392" r:id="rId8"/>
    <p:sldId id="388" r:id="rId9"/>
    <p:sldId id="386" r:id="rId10"/>
    <p:sldId id="389" r:id="rId11"/>
    <p:sldId id="390" r:id="rId12"/>
    <p:sldId id="391" r:id="rId13"/>
    <p:sldId id="407" r:id="rId14"/>
    <p:sldId id="408" r:id="rId15"/>
    <p:sldId id="381" r:id="rId16"/>
    <p:sldId id="382" r:id="rId17"/>
    <p:sldId id="383" r:id="rId18"/>
    <p:sldId id="384" r:id="rId19"/>
    <p:sldId id="385" r:id="rId20"/>
    <p:sldId id="409" r:id="rId21"/>
    <p:sldId id="410" r:id="rId22"/>
    <p:sldId id="411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A81689C-1B1F-45BC-BA18-531A2B8C9E87}">
          <p14:sldIdLst>
            <p14:sldId id="257"/>
            <p14:sldId id="393"/>
            <p14:sldId id="394"/>
            <p14:sldId id="392"/>
            <p14:sldId id="388"/>
            <p14:sldId id="386"/>
            <p14:sldId id="389"/>
            <p14:sldId id="390"/>
            <p14:sldId id="391"/>
            <p14:sldId id="407"/>
            <p14:sldId id="408"/>
            <p14:sldId id="381"/>
            <p14:sldId id="382"/>
            <p14:sldId id="383"/>
            <p14:sldId id="384"/>
            <p14:sldId id="385"/>
            <p14:sldId id="409"/>
            <p14:sldId id="410"/>
            <p14:sldId id="41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FD7479-9A03-4975-8495-28D48C006624}" v="9" dt="2026-10-15T08:27:49.1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5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loe Asprey" userId="640edece-9606-4d10-93ee-2266d7b31cb1" providerId="ADAL" clId="{6290F52E-3E58-41A5-BAEE-F865F7B1206B}"/>
    <pc:docChg chg="custSel addSld delSld modSld sldOrd modSection">
      <pc:chgData name="Chloe Asprey" userId="640edece-9606-4d10-93ee-2266d7b31cb1" providerId="ADAL" clId="{6290F52E-3E58-41A5-BAEE-F865F7B1206B}" dt="2026-10-15T08:29:29.770" v="603" actId="20577"/>
      <pc:docMkLst>
        <pc:docMk/>
      </pc:docMkLst>
      <pc:sldChg chg="del modNotesTx">
        <pc:chgData name="Chloe Asprey" userId="640edece-9606-4d10-93ee-2266d7b31cb1" providerId="ADAL" clId="{6290F52E-3E58-41A5-BAEE-F865F7B1206B}" dt="2026-10-15T08:18:32.713" v="62" actId="47"/>
        <pc:sldMkLst>
          <pc:docMk/>
          <pc:sldMk cId="3547188571" sldId="378"/>
        </pc:sldMkLst>
      </pc:sldChg>
      <pc:sldChg chg="del ord modNotesTx">
        <pc:chgData name="Chloe Asprey" userId="640edece-9606-4d10-93ee-2266d7b31cb1" providerId="ADAL" clId="{6290F52E-3E58-41A5-BAEE-F865F7B1206B}" dt="2026-10-15T08:18:33.970" v="63" actId="47"/>
        <pc:sldMkLst>
          <pc:docMk/>
          <pc:sldMk cId="3277748439" sldId="379"/>
        </pc:sldMkLst>
      </pc:sldChg>
      <pc:sldChg chg="modSp mod">
        <pc:chgData name="Chloe Asprey" userId="640edece-9606-4d10-93ee-2266d7b31cb1" providerId="ADAL" clId="{6290F52E-3E58-41A5-BAEE-F865F7B1206B}" dt="2026-10-15T08:26:20.661" v="379" actId="20577"/>
        <pc:sldMkLst>
          <pc:docMk/>
          <pc:sldMk cId="3550990500" sldId="381"/>
        </pc:sldMkLst>
        <pc:spChg chg="mod">
          <ac:chgData name="Chloe Asprey" userId="640edece-9606-4d10-93ee-2266d7b31cb1" providerId="ADAL" clId="{6290F52E-3E58-41A5-BAEE-F865F7B1206B}" dt="2026-10-15T08:26:20.661" v="379" actId="20577"/>
          <ac:spMkLst>
            <pc:docMk/>
            <pc:sldMk cId="3550990500" sldId="381"/>
            <ac:spMk id="4" creationId="{00000000-0000-0000-0000-000000000000}"/>
          </ac:spMkLst>
        </pc:spChg>
      </pc:sldChg>
      <pc:sldChg chg="modSp mod">
        <pc:chgData name="Chloe Asprey" userId="640edece-9606-4d10-93ee-2266d7b31cb1" providerId="ADAL" clId="{6290F52E-3E58-41A5-BAEE-F865F7B1206B}" dt="2026-10-15T08:26:38.480" v="401" actId="20577"/>
        <pc:sldMkLst>
          <pc:docMk/>
          <pc:sldMk cId="3658034812" sldId="382"/>
        </pc:sldMkLst>
        <pc:spChg chg="mod">
          <ac:chgData name="Chloe Asprey" userId="640edece-9606-4d10-93ee-2266d7b31cb1" providerId="ADAL" clId="{6290F52E-3E58-41A5-BAEE-F865F7B1206B}" dt="2026-10-15T08:26:38.480" v="401" actId="20577"/>
          <ac:spMkLst>
            <pc:docMk/>
            <pc:sldMk cId="3658034812" sldId="382"/>
            <ac:spMk id="4" creationId="{00000000-0000-0000-0000-000000000000}"/>
          </ac:spMkLst>
        </pc:spChg>
      </pc:sldChg>
      <pc:sldChg chg="modSp mod">
        <pc:chgData name="Chloe Asprey" userId="640edece-9606-4d10-93ee-2266d7b31cb1" providerId="ADAL" clId="{6290F52E-3E58-41A5-BAEE-F865F7B1206B}" dt="2026-10-15T08:27:01.881" v="425" actId="2711"/>
        <pc:sldMkLst>
          <pc:docMk/>
          <pc:sldMk cId="1849957793" sldId="383"/>
        </pc:sldMkLst>
        <pc:spChg chg="mod">
          <ac:chgData name="Chloe Asprey" userId="640edece-9606-4d10-93ee-2266d7b31cb1" providerId="ADAL" clId="{6290F52E-3E58-41A5-BAEE-F865F7B1206B}" dt="2026-10-15T08:27:01.881" v="425" actId="2711"/>
          <ac:spMkLst>
            <pc:docMk/>
            <pc:sldMk cId="1849957793" sldId="383"/>
            <ac:spMk id="4" creationId="{00000000-0000-0000-0000-000000000000}"/>
          </ac:spMkLst>
        </pc:spChg>
      </pc:sldChg>
      <pc:sldChg chg="modSp mod">
        <pc:chgData name="Chloe Asprey" userId="640edece-9606-4d10-93ee-2266d7b31cb1" providerId="ADAL" clId="{6290F52E-3E58-41A5-BAEE-F865F7B1206B}" dt="2026-10-15T08:27:27.912" v="448" actId="20577"/>
        <pc:sldMkLst>
          <pc:docMk/>
          <pc:sldMk cId="1432450938" sldId="384"/>
        </pc:sldMkLst>
        <pc:spChg chg="mod">
          <ac:chgData name="Chloe Asprey" userId="640edece-9606-4d10-93ee-2266d7b31cb1" providerId="ADAL" clId="{6290F52E-3E58-41A5-BAEE-F865F7B1206B}" dt="2026-10-15T08:27:27.912" v="448" actId="20577"/>
          <ac:spMkLst>
            <pc:docMk/>
            <pc:sldMk cId="1432450938" sldId="384"/>
            <ac:spMk id="4" creationId="{00000000-0000-0000-0000-000000000000}"/>
          </ac:spMkLst>
        </pc:spChg>
      </pc:sldChg>
      <pc:sldChg chg="modSp mod">
        <pc:chgData name="Chloe Asprey" userId="640edece-9606-4d10-93ee-2266d7b31cb1" providerId="ADAL" clId="{6290F52E-3E58-41A5-BAEE-F865F7B1206B}" dt="2026-10-15T08:27:47.702" v="467" actId="20577"/>
        <pc:sldMkLst>
          <pc:docMk/>
          <pc:sldMk cId="550106808" sldId="385"/>
        </pc:sldMkLst>
        <pc:spChg chg="mod">
          <ac:chgData name="Chloe Asprey" userId="640edece-9606-4d10-93ee-2266d7b31cb1" providerId="ADAL" clId="{6290F52E-3E58-41A5-BAEE-F865F7B1206B}" dt="2026-10-15T08:27:47.702" v="467" actId="20577"/>
          <ac:spMkLst>
            <pc:docMk/>
            <pc:sldMk cId="550106808" sldId="385"/>
            <ac:spMk id="4" creationId="{00000000-0000-0000-0000-000000000000}"/>
          </ac:spMkLst>
        </pc:spChg>
      </pc:sldChg>
      <pc:sldChg chg="modSp mod ord modNotesTx">
        <pc:chgData name="Chloe Asprey" userId="640edece-9606-4d10-93ee-2266d7b31cb1" providerId="ADAL" clId="{6290F52E-3E58-41A5-BAEE-F865F7B1206B}" dt="2026-10-15T08:25:10.414" v="320" actId="2711"/>
        <pc:sldMkLst>
          <pc:docMk/>
          <pc:sldMk cId="2291628048" sldId="386"/>
        </pc:sldMkLst>
        <pc:spChg chg="mod">
          <ac:chgData name="Chloe Asprey" userId="640edece-9606-4d10-93ee-2266d7b31cb1" providerId="ADAL" clId="{6290F52E-3E58-41A5-BAEE-F865F7B1206B}" dt="2026-10-15T08:25:10.414" v="320" actId="2711"/>
          <ac:spMkLst>
            <pc:docMk/>
            <pc:sldMk cId="2291628048" sldId="386"/>
            <ac:spMk id="4" creationId="{00000000-0000-0000-0000-000000000000}"/>
          </ac:spMkLst>
        </pc:spChg>
      </pc:sldChg>
      <pc:sldChg chg="modSp mod ord modNotesTx">
        <pc:chgData name="Chloe Asprey" userId="640edece-9606-4d10-93ee-2266d7b31cb1" providerId="ADAL" clId="{6290F52E-3E58-41A5-BAEE-F865F7B1206B}" dt="2026-10-15T08:25:05.953" v="319" actId="2711"/>
        <pc:sldMkLst>
          <pc:docMk/>
          <pc:sldMk cId="3475585521" sldId="388"/>
        </pc:sldMkLst>
        <pc:spChg chg="mod">
          <ac:chgData name="Chloe Asprey" userId="640edece-9606-4d10-93ee-2266d7b31cb1" providerId="ADAL" clId="{6290F52E-3E58-41A5-BAEE-F865F7B1206B}" dt="2026-10-15T08:25:05.953" v="319" actId="2711"/>
          <ac:spMkLst>
            <pc:docMk/>
            <pc:sldMk cId="3475585521" sldId="388"/>
            <ac:spMk id="4" creationId="{00000000-0000-0000-0000-000000000000}"/>
          </ac:spMkLst>
        </pc:spChg>
      </pc:sldChg>
      <pc:sldChg chg="modSp mod ord modNotesTx">
        <pc:chgData name="Chloe Asprey" userId="640edece-9606-4d10-93ee-2266d7b31cb1" providerId="ADAL" clId="{6290F52E-3E58-41A5-BAEE-F865F7B1206B}" dt="2026-10-15T08:25:15.310" v="321" actId="2711"/>
        <pc:sldMkLst>
          <pc:docMk/>
          <pc:sldMk cId="2697457408" sldId="389"/>
        </pc:sldMkLst>
        <pc:spChg chg="mod">
          <ac:chgData name="Chloe Asprey" userId="640edece-9606-4d10-93ee-2266d7b31cb1" providerId="ADAL" clId="{6290F52E-3E58-41A5-BAEE-F865F7B1206B}" dt="2026-10-15T08:25:15.310" v="321" actId="2711"/>
          <ac:spMkLst>
            <pc:docMk/>
            <pc:sldMk cId="2697457408" sldId="389"/>
            <ac:spMk id="4" creationId="{00000000-0000-0000-0000-000000000000}"/>
          </ac:spMkLst>
        </pc:spChg>
      </pc:sldChg>
      <pc:sldChg chg="modSp mod ord modNotesTx">
        <pc:chgData name="Chloe Asprey" userId="640edece-9606-4d10-93ee-2266d7b31cb1" providerId="ADAL" clId="{6290F52E-3E58-41A5-BAEE-F865F7B1206B}" dt="2026-10-15T08:25:21.794" v="322" actId="2711"/>
        <pc:sldMkLst>
          <pc:docMk/>
          <pc:sldMk cId="2026163168" sldId="390"/>
        </pc:sldMkLst>
        <pc:spChg chg="mod">
          <ac:chgData name="Chloe Asprey" userId="640edece-9606-4d10-93ee-2266d7b31cb1" providerId="ADAL" clId="{6290F52E-3E58-41A5-BAEE-F865F7B1206B}" dt="2026-10-15T08:25:21.794" v="322" actId="2711"/>
          <ac:spMkLst>
            <pc:docMk/>
            <pc:sldMk cId="2026163168" sldId="390"/>
            <ac:spMk id="4" creationId="{00000000-0000-0000-0000-000000000000}"/>
          </ac:spMkLst>
        </pc:spChg>
      </pc:sldChg>
      <pc:sldChg chg="modSp mod ord">
        <pc:chgData name="Chloe Asprey" userId="640edece-9606-4d10-93ee-2266d7b31cb1" providerId="ADAL" clId="{6290F52E-3E58-41A5-BAEE-F865F7B1206B}" dt="2026-10-15T08:25:29.007" v="324" actId="122"/>
        <pc:sldMkLst>
          <pc:docMk/>
          <pc:sldMk cId="2819270866" sldId="391"/>
        </pc:sldMkLst>
        <pc:spChg chg="mod">
          <ac:chgData name="Chloe Asprey" userId="640edece-9606-4d10-93ee-2266d7b31cb1" providerId="ADAL" clId="{6290F52E-3E58-41A5-BAEE-F865F7B1206B}" dt="2026-10-15T08:25:29.007" v="324" actId="122"/>
          <ac:spMkLst>
            <pc:docMk/>
            <pc:sldMk cId="2819270866" sldId="391"/>
            <ac:spMk id="3" creationId="{FD6D7A25-B517-4B92-9509-0883E0F7ADA2}"/>
          </ac:spMkLst>
        </pc:spChg>
      </pc:sldChg>
      <pc:sldChg chg="modSp mod ord modNotesTx">
        <pc:chgData name="Chloe Asprey" userId="640edece-9606-4d10-93ee-2266d7b31cb1" providerId="ADAL" clId="{6290F52E-3E58-41A5-BAEE-F865F7B1206B}" dt="2026-10-15T08:24:44.066" v="292" actId="20577"/>
        <pc:sldMkLst>
          <pc:docMk/>
          <pc:sldMk cId="2813598273" sldId="392"/>
        </pc:sldMkLst>
        <pc:spChg chg="mod">
          <ac:chgData name="Chloe Asprey" userId="640edece-9606-4d10-93ee-2266d7b31cb1" providerId="ADAL" clId="{6290F52E-3E58-41A5-BAEE-F865F7B1206B}" dt="2026-10-15T08:24:35.794" v="259" actId="2711"/>
          <ac:spMkLst>
            <pc:docMk/>
            <pc:sldMk cId="2813598273" sldId="392"/>
            <ac:spMk id="4" creationId="{00000000-0000-0000-0000-000000000000}"/>
          </ac:spMkLst>
        </pc:spChg>
      </pc:sldChg>
      <pc:sldChg chg="modSp mod ord">
        <pc:chgData name="Chloe Asprey" userId="640edece-9606-4d10-93ee-2266d7b31cb1" providerId="ADAL" clId="{6290F52E-3E58-41A5-BAEE-F865F7B1206B}" dt="2026-10-15T08:24:19.607" v="256" actId="2711"/>
        <pc:sldMkLst>
          <pc:docMk/>
          <pc:sldMk cId="2829259431" sldId="393"/>
        </pc:sldMkLst>
        <pc:spChg chg="mod">
          <ac:chgData name="Chloe Asprey" userId="640edece-9606-4d10-93ee-2266d7b31cb1" providerId="ADAL" clId="{6290F52E-3E58-41A5-BAEE-F865F7B1206B}" dt="2026-10-15T08:24:19.607" v="256" actId="2711"/>
          <ac:spMkLst>
            <pc:docMk/>
            <pc:sldMk cId="2829259431" sldId="393"/>
            <ac:spMk id="4" creationId="{00000000-0000-0000-0000-000000000000}"/>
          </ac:spMkLst>
        </pc:spChg>
      </pc:sldChg>
      <pc:sldChg chg="modSp mod ord">
        <pc:chgData name="Chloe Asprey" userId="640edece-9606-4d10-93ee-2266d7b31cb1" providerId="ADAL" clId="{6290F52E-3E58-41A5-BAEE-F865F7B1206B}" dt="2026-10-15T08:24:30.429" v="258" actId="2711"/>
        <pc:sldMkLst>
          <pc:docMk/>
          <pc:sldMk cId="409315278" sldId="394"/>
        </pc:sldMkLst>
        <pc:spChg chg="mod">
          <ac:chgData name="Chloe Asprey" userId="640edece-9606-4d10-93ee-2266d7b31cb1" providerId="ADAL" clId="{6290F52E-3E58-41A5-BAEE-F865F7B1206B}" dt="2026-10-15T08:24:30.429" v="258" actId="2711"/>
          <ac:spMkLst>
            <pc:docMk/>
            <pc:sldMk cId="409315278" sldId="394"/>
            <ac:spMk id="4" creationId="{00000000-0000-0000-0000-000000000000}"/>
          </ac:spMkLst>
        </pc:spChg>
      </pc:sldChg>
      <pc:sldChg chg="del">
        <pc:chgData name="Chloe Asprey" userId="640edece-9606-4d10-93ee-2266d7b31cb1" providerId="ADAL" clId="{6290F52E-3E58-41A5-BAEE-F865F7B1206B}" dt="2026-10-15T08:21:22.465" v="186" actId="47"/>
        <pc:sldMkLst>
          <pc:docMk/>
          <pc:sldMk cId="4231406322" sldId="395"/>
        </pc:sldMkLst>
      </pc:sldChg>
      <pc:sldChg chg="del">
        <pc:chgData name="Chloe Asprey" userId="640edece-9606-4d10-93ee-2266d7b31cb1" providerId="ADAL" clId="{6290F52E-3E58-41A5-BAEE-F865F7B1206B}" dt="2026-10-15T08:21:21.871" v="185" actId="47"/>
        <pc:sldMkLst>
          <pc:docMk/>
          <pc:sldMk cId="2631952508" sldId="396"/>
        </pc:sldMkLst>
      </pc:sldChg>
      <pc:sldChg chg="del">
        <pc:chgData name="Chloe Asprey" userId="640edece-9606-4d10-93ee-2266d7b31cb1" providerId="ADAL" clId="{6290F52E-3E58-41A5-BAEE-F865F7B1206B}" dt="2026-10-15T08:21:21.329" v="184" actId="47"/>
        <pc:sldMkLst>
          <pc:docMk/>
          <pc:sldMk cId="1726356536" sldId="397"/>
        </pc:sldMkLst>
      </pc:sldChg>
      <pc:sldChg chg="del">
        <pc:chgData name="Chloe Asprey" userId="640edece-9606-4d10-93ee-2266d7b31cb1" providerId="ADAL" clId="{6290F52E-3E58-41A5-BAEE-F865F7B1206B}" dt="2026-10-15T08:19:22.061" v="68" actId="47"/>
        <pc:sldMkLst>
          <pc:docMk/>
          <pc:sldMk cId="2807644292" sldId="404"/>
        </pc:sldMkLst>
      </pc:sldChg>
      <pc:sldChg chg="del">
        <pc:chgData name="Chloe Asprey" userId="640edece-9606-4d10-93ee-2266d7b31cb1" providerId="ADAL" clId="{6290F52E-3E58-41A5-BAEE-F865F7B1206B}" dt="2026-10-15T08:21:27.408" v="188" actId="47"/>
        <pc:sldMkLst>
          <pc:docMk/>
          <pc:sldMk cId="2891266594" sldId="405"/>
        </pc:sldMkLst>
      </pc:sldChg>
      <pc:sldChg chg="del">
        <pc:chgData name="Chloe Asprey" userId="640edece-9606-4d10-93ee-2266d7b31cb1" providerId="ADAL" clId="{6290F52E-3E58-41A5-BAEE-F865F7B1206B}" dt="2026-10-15T08:21:23.511" v="187" actId="47"/>
        <pc:sldMkLst>
          <pc:docMk/>
          <pc:sldMk cId="606428662" sldId="406"/>
        </pc:sldMkLst>
      </pc:sldChg>
      <pc:sldChg chg="addSp modSp add mod ord modNotesTx">
        <pc:chgData name="Chloe Asprey" userId="640edece-9606-4d10-93ee-2266d7b31cb1" providerId="ADAL" clId="{6290F52E-3E58-41A5-BAEE-F865F7B1206B}" dt="2026-10-15T08:25:50.679" v="353" actId="313"/>
        <pc:sldMkLst>
          <pc:docMk/>
          <pc:sldMk cId="1773648963" sldId="407"/>
        </pc:sldMkLst>
        <pc:spChg chg="mod">
          <ac:chgData name="Chloe Asprey" userId="640edece-9606-4d10-93ee-2266d7b31cb1" providerId="ADAL" clId="{6290F52E-3E58-41A5-BAEE-F865F7B1206B}" dt="2026-10-15T08:25:33.628" v="325" actId="2711"/>
          <ac:spMkLst>
            <pc:docMk/>
            <pc:sldMk cId="1773648963" sldId="407"/>
            <ac:spMk id="4" creationId="{AC29E3C2-C8E4-F217-B9D9-500A903CD231}"/>
          </ac:spMkLst>
        </pc:spChg>
        <pc:picChg chg="add mod">
          <ac:chgData name="Chloe Asprey" userId="640edece-9606-4d10-93ee-2266d7b31cb1" providerId="ADAL" clId="{6290F52E-3E58-41A5-BAEE-F865F7B1206B}" dt="2026-10-15T08:20:49.853" v="179" actId="1076"/>
          <ac:picMkLst>
            <pc:docMk/>
            <pc:sldMk cId="1773648963" sldId="407"/>
            <ac:picMk id="3" creationId="{7A38B1BD-D1A0-5E7B-44EC-8E91C5FFED70}"/>
          </ac:picMkLst>
        </pc:picChg>
      </pc:sldChg>
      <pc:sldChg chg="del">
        <pc:chgData name="Chloe Asprey" userId="640edece-9606-4d10-93ee-2266d7b31cb1" providerId="ADAL" clId="{6290F52E-3E58-41A5-BAEE-F865F7B1206B}" dt="2026-10-15T08:19:17.556" v="67" actId="47"/>
        <pc:sldMkLst>
          <pc:docMk/>
          <pc:sldMk cId="2060990202" sldId="407"/>
        </pc:sldMkLst>
      </pc:sldChg>
      <pc:sldChg chg="addSp delSp modSp add mod modNotesTx">
        <pc:chgData name="Chloe Asprey" userId="640edece-9606-4d10-93ee-2266d7b31cb1" providerId="ADAL" clId="{6290F52E-3E58-41A5-BAEE-F865F7B1206B}" dt="2026-10-15T08:25:43.738" v="343" actId="20577"/>
        <pc:sldMkLst>
          <pc:docMk/>
          <pc:sldMk cId="746613507" sldId="408"/>
        </pc:sldMkLst>
        <pc:spChg chg="mod">
          <ac:chgData name="Chloe Asprey" userId="640edece-9606-4d10-93ee-2266d7b31cb1" providerId="ADAL" clId="{6290F52E-3E58-41A5-BAEE-F865F7B1206B}" dt="2026-10-15T08:25:38.725" v="326" actId="2711"/>
          <ac:spMkLst>
            <pc:docMk/>
            <pc:sldMk cId="746613507" sldId="408"/>
            <ac:spMk id="4" creationId="{4C40E130-12DD-7D9A-BDE0-0635327D3F84}"/>
          </ac:spMkLst>
        </pc:spChg>
        <pc:picChg chg="add del mod">
          <ac:chgData name="Chloe Asprey" userId="640edece-9606-4d10-93ee-2266d7b31cb1" providerId="ADAL" clId="{6290F52E-3E58-41A5-BAEE-F865F7B1206B}" dt="2026-10-15T08:20:45.996" v="177" actId="478"/>
          <ac:picMkLst>
            <pc:docMk/>
            <pc:sldMk cId="746613507" sldId="408"/>
            <ac:picMk id="2" creationId="{0BF5715A-A055-DAD8-1D6E-2B5543305D09}"/>
          </ac:picMkLst>
        </pc:picChg>
        <pc:picChg chg="add mod">
          <ac:chgData name="Chloe Asprey" userId="640edece-9606-4d10-93ee-2266d7b31cb1" providerId="ADAL" clId="{6290F52E-3E58-41A5-BAEE-F865F7B1206B}" dt="2026-10-15T08:21:09.525" v="183" actId="1076"/>
          <ac:picMkLst>
            <pc:docMk/>
            <pc:sldMk cId="746613507" sldId="408"/>
            <ac:picMk id="3" creationId="{1A611D3F-A905-FE6A-4A29-2B8E6E6F7C8A}"/>
          </ac:picMkLst>
        </pc:picChg>
      </pc:sldChg>
      <pc:sldChg chg="del">
        <pc:chgData name="Chloe Asprey" userId="640edece-9606-4d10-93ee-2266d7b31cb1" providerId="ADAL" clId="{6290F52E-3E58-41A5-BAEE-F865F7B1206B}" dt="2026-10-15T08:19:15.478" v="66" actId="47"/>
        <pc:sldMkLst>
          <pc:docMk/>
          <pc:sldMk cId="1148315696" sldId="408"/>
        </pc:sldMkLst>
      </pc:sldChg>
      <pc:sldChg chg="modSp add mod ord modNotesTx">
        <pc:chgData name="Chloe Asprey" userId="640edece-9606-4d10-93ee-2266d7b31cb1" providerId="ADAL" clId="{6290F52E-3E58-41A5-BAEE-F865F7B1206B}" dt="2026-10-15T08:29:29.770" v="603" actId="20577"/>
        <pc:sldMkLst>
          <pc:docMk/>
          <pc:sldMk cId="538601854" sldId="409"/>
        </pc:sldMkLst>
        <pc:spChg chg="mod">
          <ac:chgData name="Chloe Asprey" userId="640edece-9606-4d10-93ee-2266d7b31cb1" providerId="ADAL" clId="{6290F52E-3E58-41A5-BAEE-F865F7B1206B}" dt="2026-10-15T08:27:58.052" v="468" actId="2711"/>
          <ac:spMkLst>
            <pc:docMk/>
            <pc:sldMk cId="538601854" sldId="409"/>
            <ac:spMk id="4" creationId="{985A07E7-FA1B-B5AC-DCC2-00A6149EC577}"/>
          </ac:spMkLst>
        </pc:spChg>
      </pc:sldChg>
      <pc:sldChg chg="modSp add mod modNotesTx">
        <pc:chgData name="Chloe Asprey" userId="640edece-9606-4d10-93ee-2266d7b31cb1" providerId="ADAL" clId="{6290F52E-3E58-41A5-BAEE-F865F7B1206B}" dt="2026-10-15T08:29:08.723" v="567" actId="20577"/>
        <pc:sldMkLst>
          <pc:docMk/>
          <pc:sldMk cId="3927220599" sldId="410"/>
        </pc:sldMkLst>
        <pc:spChg chg="mod">
          <ac:chgData name="Chloe Asprey" userId="640edece-9606-4d10-93ee-2266d7b31cb1" providerId="ADAL" clId="{6290F52E-3E58-41A5-BAEE-F865F7B1206B}" dt="2026-10-15T08:28:04.681" v="469" actId="2711"/>
          <ac:spMkLst>
            <pc:docMk/>
            <pc:sldMk cId="3927220599" sldId="410"/>
            <ac:spMk id="4" creationId="{C333928A-2421-0033-737D-1EDD31177D50}"/>
          </ac:spMkLst>
        </pc:spChg>
      </pc:sldChg>
      <pc:sldChg chg="modSp add mod modNotesTx">
        <pc:chgData name="Chloe Asprey" userId="640edece-9606-4d10-93ee-2266d7b31cb1" providerId="ADAL" clId="{6290F52E-3E58-41A5-BAEE-F865F7B1206B}" dt="2026-10-15T08:28:49.889" v="532" actId="313"/>
        <pc:sldMkLst>
          <pc:docMk/>
          <pc:sldMk cId="600642482" sldId="411"/>
        </pc:sldMkLst>
        <pc:spChg chg="mod">
          <ac:chgData name="Chloe Asprey" userId="640edece-9606-4d10-93ee-2266d7b31cb1" providerId="ADAL" clId="{6290F52E-3E58-41A5-BAEE-F865F7B1206B}" dt="2026-10-15T08:28:13.012" v="472" actId="2711"/>
          <ac:spMkLst>
            <pc:docMk/>
            <pc:sldMk cId="600642482" sldId="411"/>
            <ac:spMk id="4" creationId="{E4512AE9-ED57-7D9E-F6BB-26165C1DD5F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6783AA-AB5C-4BC9-B5A4-8E810F89104A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A6486F-8912-4BC7-8091-ADDA792BE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02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856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bg1"/>
                </a:solidFill>
                <a:latin typeface="Tahoma"/>
                <a:ea typeface="Tahoma"/>
                <a:cs typeface="Tahoma"/>
              </a:rPr>
              <a:t>Object, material, wood, </a:t>
            </a:r>
            <a:r>
              <a:rPr lang="en-US" sz="1200" dirty="0" err="1">
                <a:solidFill>
                  <a:schemeClr val="bg1"/>
                </a:solidFill>
                <a:latin typeface="Tahoma"/>
                <a:ea typeface="Tahoma"/>
                <a:cs typeface="Tahoma"/>
              </a:rPr>
              <a:t>plastic,glass</a:t>
            </a:r>
            <a:r>
              <a:rPr lang="en-US" sz="1200" dirty="0">
                <a:solidFill>
                  <a:schemeClr val="bg1"/>
                </a:solidFill>
                <a:latin typeface="Tahoma"/>
                <a:ea typeface="Tahoma"/>
                <a:cs typeface="Tahoma"/>
              </a:rPr>
              <a:t>, metal, water, rock, </a:t>
            </a:r>
            <a:r>
              <a:rPr lang="en-US" sz="1200" dirty="0" err="1">
                <a:solidFill>
                  <a:schemeClr val="bg1"/>
                </a:solidFill>
                <a:latin typeface="Tahoma"/>
                <a:ea typeface="Tahoma"/>
                <a:cs typeface="Tahoma"/>
              </a:rPr>
              <a:t>brick,paper</a:t>
            </a:r>
            <a:r>
              <a:rPr lang="en-US" sz="1200" dirty="0">
                <a:solidFill>
                  <a:schemeClr val="bg1"/>
                </a:solidFill>
                <a:latin typeface="Tahoma"/>
                <a:ea typeface="Tahoma"/>
                <a:cs typeface="Tahoma"/>
              </a:rPr>
              <a:t>, fabric, </a:t>
            </a:r>
            <a:r>
              <a:rPr lang="en-US" sz="1200" dirty="0" err="1">
                <a:solidFill>
                  <a:schemeClr val="bg1"/>
                </a:solidFill>
                <a:latin typeface="Tahoma"/>
                <a:ea typeface="Tahoma"/>
                <a:cs typeface="Tahoma"/>
              </a:rPr>
              <a:t>elastic,foil</a:t>
            </a:r>
            <a:r>
              <a:rPr lang="en-US" sz="1200" dirty="0">
                <a:solidFill>
                  <a:schemeClr val="bg1"/>
                </a:solidFill>
                <a:latin typeface="Tahoma"/>
                <a:ea typeface="Tahoma"/>
                <a:cs typeface="Tahoma"/>
              </a:rPr>
              <a:t>, card, cardboard, rubber, wool, clay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0146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err="1">
                <a:solidFill>
                  <a:schemeClr val="bg1"/>
                </a:solidFill>
                <a:latin typeface="Tahoma"/>
                <a:ea typeface="Tahoma"/>
                <a:cs typeface="Tahoma"/>
              </a:rPr>
              <a:t>Hard,soft,strectchy</a:t>
            </a:r>
            <a:r>
              <a:rPr lang="en-US" sz="1200" dirty="0">
                <a:solidFill>
                  <a:schemeClr val="bg1"/>
                </a:solidFill>
                <a:latin typeface="Tahoma"/>
                <a:ea typeface="Tahoma"/>
                <a:cs typeface="Tahoma"/>
              </a:rPr>
              <a:t>, </a:t>
            </a:r>
            <a:r>
              <a:rPr lang="en-US" sz="1200" dirty="0" err="1">
                <a:solidFill>
                  <a:schemeClr val="bg1"/>
                </a:solidFill>
                <a:latin typeface="Tahoma"/>
                <a:ea typeface="Tahoma"/>
                <a:cs typeface="Tahoma"/>
              </a:rPr>
              <a:t>stiff,bendy,floppy,waterproof,absorbent</a:t>
            </a:r>
            <a:r>
              <a:rPr lang="en-US" sz="1200" dirty="0">
                <a:solidFill>
                  <a:schemeClr val="bg1"/>
                </a:solidFill>
                <a:latin typeface="Tahoma"/>
                <a:ea typeface="Tahoma"/>
                <a:cs typeface="Tahoma"/>
              </a:rPr>
              <a:t>, </a:t>
            </a:r>
            <a:r>
              <a:rPr lang="en-US" sz="1200" dirty="0" err="1">
                <a:solidFill>
                  <a:schemeClr val="bg1"/>
                </a:solidFill>
                <a:latin typeface="Tahoma"/>
                <a:ea typeface="Tahoma"/>
                <a:cs typeface="Tahoma"/>
              </a:rPr>
              <a:t>rough,smooth,shiny,dull,see</a:t>
            </a:r>
            <a:r>
              <a:rPr lang="en-US" sz="1200" dirty="0">
                <a:solidFill>
                  <a:schemeClr val="bg1"/>
                </a:solidFill>
                <a:latin typeface="Tahoma"/>
                <a:ea typeface="Tahoma"/>
                <a:cs typeface="Tahoma"/>
              </a:rPr>
              <a:t> through, not see through</a:t>
            </a:r>
            <a:endParaRPr lang="en-US" sz="6000" dirty="0">
              <a:solidFill>
                <a:schemeClr val="bg1"/>
              </a:solidFill>
              <a:latin typeface="Tahoma"/>
              <a:ea typeface="Tahoma"/>
              <a:cs typeface="Tahoma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550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Spring Summer Autumn Winter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087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Carnivore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7539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Herbivore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176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Omnivore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6973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2586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1524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FF67F0-CA8B-9102-CD3E-C2F3A83B46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114A67-4E5B-ACD7-08B9-1476CD5A1F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8E7422-E80B-2D09-8460-5C9F2796AE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Deciduous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E68907-80F7-811C-EC2C-570F3D9EFDB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8696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86892A-5F20-690F-20DB-86D9CE160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A7092E-D043-13BB-AF2C-63C3B1367D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64CD28-97B2-C944-8F31-642083B332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Evergreen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0F1A0E-FA29-F7FA-11F9-A21A4098AC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3523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latin typeface="Tahoma"/>
                <a:ea typeface="Tahoma"/>
                <a:cs typeface="Tahoma"/>
              </a:rPr>
              <a:t>Fur, hair, give birth to live babies, warm blooded, feed their babies milk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3610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latin typeface="Tahoma"/>
                <a:ea typeface="Tahoma"/>
                <a:cs typeface="Tahoma"/>
              </a:rPr>
              <a:t>Have scales, cold blooded, usually lay eggs</a:t>
            </a:r>
            <a:endParaRPr lang="en-GB" sz="5400" dirty="0">
              <a:latin typeface="Tahoma"/>
              <a:ea typeface="Tahoma"/>
              <a:cs typeface="Tahoma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9702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latin typeface="Tahoma"/>
                <a:ea typeface="Tahoma"/>
                <a:cs typeface="Tahoma"/>
              </a:rPr>
              <a:t>Have feathers and wings, lay eggs, warm blooded</a:t>
            </a:r>
            <a:endParaRPr lang="en-GB" sz="5400" dirty="0">
              <a:latin typeface="Tahoma"/>
              <a:ea typeface="Tahoma"/>
              <a:cs typeface="Tahoma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4245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latin typeface="Tahoma"/>
                <a:ea typeface="Tahoma"/>
                <a:cs typeface="Tahoma"/>
              </a:rPr>
              <a:t>Live on land and water, cold blooded, warm if in the warmth, moist skin, no fur or hair, breath with lungs and gills, lay many eggs</a:t>
            </a:r>
            <a:endParaRPr lang="en-GB" sz="5400" dirty="0">
              <a:latin typeface="Tahoma"/>
              <a:ea typeface="Tahoma"/>
              <a:cs typeface="Tahoma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1646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bg1"/>
                </a:solidFill>
                <a:latin typeface="Tahoma"/>
                <a:ea typeface="Tahoma"/>
                <a:cs typeface="Tahoma"/>
              </a:rPr>
              <a:t>Breath under water using gills not lungs, lay many eggs, live in water, cold blooded, have scales and fins</a:t>
            </a:r>
            <a:endParaRPr lang="en-US" sz="5400" dirty="0">
              <a:solidFill>
                <a:schemeClr val="bg1"/>
              </a:solidFill>
              <a:latin typeface="HfW cursive bold"/>
              <a:ea typeface="Tahoma"/>
              <a:cs typeface="Tahoma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2723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FE52AA-EAD3-D02A-EE3B-50A67EBEB6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862F5B-05AB-BCED-88EF-BBAE2139A9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28B17D-22BA-21CA-1C97-B85254E08C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Lions, tigers, sharks</a:t>
            </a:r>
            <a:r>
              <a:rPr lang="en-GB"/>
              <a:t>, hyenas, seals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722493-FEF3-D701-A384-52388169156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047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36E1FF-5F1B-0E7A-3B77-9E69BFC2B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9006B5-E453-DCF8-B481-043A3553B1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3B4EB3-6FA9-77A5-027D-EF0BD52591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Horses, rabbits, cows, deer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1DC36F-96E7-F835-4669-3887570D5E3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4730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3E97D6-4EB5-D2E1-2E5C-69446F7405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B53458-573B-9B4F-8D81-847B7C9C3E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3EC969-B5F0-52DA-6999-0EC9CCAD73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Dogs, pigs, bears, humans, gorillas, </a:t>
            </a:r>
            <a:r>
              <a:rPr lang="en-GB" dirty="0" err="1"/>
              <a:t>squirells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156622-45DC-A2C7-D087-3B3CBE75B42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476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6169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3153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0545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2055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9826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4443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7837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4677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7128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4292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4508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545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295697" y="1025314"/>
            <a:ext cx="6552728" cy="2981082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>
                <a:solidFill>
                  <a:srgbClr val="00B050"/>
                </a:solidFill>
                <a:latin typeface="Comic Sans MS"/>
              </a:rPr>
              <a:t>WIS QUIZ</a:t>
            </a:r>
          </a:p>
        </p:txBody>
      </p:sp>
      <p:pic>
        <p:nvPicPr>
          <p:cNvPr id="2" name="Picture 2" descr="A picture containing person&#10;&#10;Description generated with very high confidence">
            <a:extLst>
              <a:ext uri="{FF2B5EF4-FFF2-40B4-BE49-F238E27FC236}">
                <a16:creationId xmlns:a16="http://schemas.microsoft.com/office/drawing/2014/main" id="{45626923-396C-4343-8192-625DA9036D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1362" y="4417803"/>
            <a:ext cx="2581275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3125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bg1"/>
              </a:solidFill>
              <a:latin typeface="Tahoma"/>
              <a:ea typeface="Tahoma"/>
              <a:cs typeface="Tahoma"/>
            </a:endParaRPr>
          </a:p>
          <a:p>
            <a:pPr algn="ctr"/>
            <a:endParaRPr lang="en-US" sz="4000" dirty="0">
              <a:solidFill>
                <a:schemeClr val="bg1"/>
              </a:solidFill>
              <a:latin typeface="HfW cursive" panose="00000500000000000000" pitchFamily="2" charset="0"/>
              <a:ea typeface="Tahoma"/>
              <a:cs typeface="Tahoma"/>
            </a:endParaRPr>
          </a:p>
          <a:p>
            <a:pPr algn="ctr"/>
            <a:r>
              <a:rPr lang="en-US" sz="4000" dirty="0">
                <a:solidFill>
                  <a:schemeClr val="bg1"/>
                </a:solidFill>
                <a:latin typeface="HfW cursive" panose="00000500000000000000" pitchFamily="2" charset="0"/>
                <a:ea typeface="Tahoma"/>
                <a:cs typeface="Tahoma"/>
              </a:rPr>
              <a:t>Name some everyday materials</a:t>
            </a:r>
          </a:p>
        </p:txBody>
      </p:sp>
      <p:pic>
        <p:nvPicPr>
          <p:cNvPr id="2" name="Picture 4" descr="A close up of a sign&#10;&#10;Description generated with high confidence">
            <a:extLst>
              <a:ext uri="{FF2B5EF4-FFF2-40B4-BE49-F238E27FC236}">
                <a16:creationId xmlns:a16="http://schemas.microsoft.com/office/drawing/2014/main" id="{41201068-C2B3-44B3-A8D7-E7AF60254E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8042" y="1385888"/>
            <a:ext cx="4611459" cy="2213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2594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bg1"/>
              </a:solidFill>
              <a:latin typeface="Tahoma"/>
              <a:ea typeface="Tahoma"/>
              <a:cs typeface="Tahoma"/>
            </a:endParaRPr>
          </a:p>
          <a:p>
            <a:pPr algn="ctr"/>
            <a:endParaRPr lang="en-US" sz="4000" dirty="0">
              <a:solidFill>
                <a:schemeClr val="bg1"/>
              </a:solidFill>
              <a:latin typeface="Tahoma"/>
              <a:ea typeface="Tahoma"/>
              <a:cs typeface="Tahoma"/>
            </a:endParaRPr>
          </a:p>
          <a:p>
            <a:pPr algn="ctr"/>
            <a:r>
              <a:rPr lang="en-US" sz="4000" dirty="0">
                <a:solidFill>
                  <a:schemeClr val="bg1"/>
                </a:solidFill>
                <a:latin typeface="HfW cursive" panose="00000500000000000000" pitchFamily="2" charset="0"/>
                <a:ea typeface="Tahoma"/>
                <a:cs typeface="Tahoma"/>
              </a:rPr>
              <a:t>Name the properties of everyday materials</a:t>
            </a:r>
          </a:p>
        </p:txBody>
      </p:sp>
      <p:pic>
        <p:nvPicPr>
          <p:cNvPr id="2" name="Picture 4" descr="A close up of a sign&#10;&#10;Description generated with high confidence">
            <a:extLst>
              <a:ext uri="{FF2B5EF4-FFF2-40B4-BE49-F238E27FC236}">
                <a16:creationId xmlns:a16="http://schemas.microsoft.com/office/drawing/2014/main" id="{41201068-C2B3-44B3-A8D7-E7AF60254E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8042" y="1385888"/>
            <a:ext cx="4611459" cy="2213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152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bg1"/>
              </a:solidFill>
              <a:latin typeface="Tahoma"/>
              <a:ea typeface="Tahoma"/>
              <a:cs typeface="Tahoma"/>
            </a:endParaRPr>
          </a:p>
          <a:p>
            <a:pPr algn="ctr"/>
            <a:endParaRPr lang="en-US" sz="4000" dirty="0">
              <a:solidFill>
                <a:schemeClr val="bg1"/>
              </a:solidFill>
              <a:latin typeface="Tahoma"/>
              <a:ea typeface="Tahoma"/>
              <a:cs typeface="Tahoma"/>
            </a:endParaRPr>
          </a:p>
          <a:p>
            <a:pPr algn="ctr"/>
            <a:r>
              <a:rPr lang="en-US" sz="4000" dirty="0">
                <a:solidFill>
                  <a:schemeClr val="bg1"/>
                </a:solidFill>
                <a:latin typeface="HfW cursive" panose="00000500000000000000" pitchFamily="2" charset="0"/>
                <a:ea typeface="Tahoma"/>
                <a:cs typeface="Tahoma"/>
              </a:rPr>
              <a:t>Name the seasons</a:t>
            </a:r>
          </a:p>
        </p:txBody>
      </p:sp>
      <p:pic>
        <p:nvPicPr>
          <p:cNvPr id="3" name="Picture 4" descr="A tree in a forest&#10;&#10;Description generated with very high confidence">
            <a:extLst>
              <a:ext uri="{FF2B5EF4-FFF2-40B4-BE49-F238E27FC236}">
                <a16:creationId xmlns:a16="http://schemas.microsoft.com/office/drawing/2014/main" id="{A0487488-3E72-4739-9D79-4F43C84E92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8207" y="1416787"/>
            <a:ext cx="5787248" cy="219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5982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HfW cursive" panose="00000500000000000000" pitchFamily="2" charset="0"/>
                <a:ea typeface="HfW cursive bold"/>
                <a:cs typeface="HfW cursive bold"/>
              </a:rPr>
              <a:t>What do we call a meat eater?</a:t>
            </a:r>
            <a:endParaRPr lang="en-GB" sz="4000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5855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HfW cursive" panose="00000500000000000000" pitchFamily="2" charset="0"/>
                <a:ea typeface="HfW cursive bold"/>
                <a:cs typeface="HfW cursive bold"/>
              </a:rPr>
              <a:t>What do we call a plant eater?</a:t>
            </a:r>
            <a:endParaRPr lang="en-GB" sz="4000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6280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HfW cursive" panose="00000500000000000000" pitchFamily="2" charset="0"/>
                <a:ea typeface="HfW cursive bold"/>
                <a:cs typeface="HfW cursive bold"/>
              </a:rPr>
              <a:t>What do we call a plant and meat eater?</a:t>
            </a:r>
            <a:endParaRPr lang="en-GB" sz="4000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74574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HfW cursive" panose="00000500000000000000" pitchFamily="2" charset="0"/>
                <a:ea typeface="HfW cursive bold"/>
                <a:cs typeface="HfW cursive bold"/>
              </a:rPr>
              <a:t>How many senses have we got</a:t>
            </a:r>
            <a:r>
              <a:rPr lang="en-US" sz="4000" dirty="0">
                <a:solidFill>
                  <a:schemeClr val="bg1"/>
                </a:solidFill>
                <a:latin typeface="Tahoma"/>
                <a:ea typeface="HfW cursive bold"/>
                <a:cs typeface="HfW cursive bold"/>
              </a:rPr>
              <a:t>?</a:t>
            </a:r>
            <a:endParaRPr lang="en-GB" sz="4000" dirty="0">
              <a:solidFill>
                <a:schemeClr val="bg1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026163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rgbClr val="FFFFFF"/>
                </a:solidFill>
                <a:latin typeface="Tahoma"/>
                <a:ea typeface="Tahoma"/>
                <a:cs typeface="Tahoma"/>
              </a:rPr>
              <a:t>Characteristics</a:t>
            </a:r>
            <a:endParaRPr lang="en-US" sz="4000">
              <a:solidFill>
                <a:schemeClr val="bg1"/>
              </a:solidFill>
              <a:latin typeface="Tahoma"/>
            </a:endParaRPr>
          </a:p>
        </p:txBody>
      </p:sp>
      <p:pic>
        <p:nvPicPr>
          <p:cNvPr id="2" name="Picture 2" descr="A picture containing device&#10;&#10;Description generated with very high confidence">
            <a:extLst>
              <a:ext uri="{FF2B5EF4-FFF2-40B4-BE49-F238E27FC236}">
                <a16:creationId xmlns:a16="http://schemas.microsoft.com/office/drawing/2014/main" id="{EF60F3DA-6C0E-4695-87CB-F709F625E7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8429" y="1463476"/>
            <a:ext cx="5992585" cy="294044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6D7A25-B517-4B92-9509-0883E0F7ADA2}"/>
              </a:ext>
            </a:extLst>
          </p:cNvPr>
          <p:cNvSpPr txBox="1"/>
          <p:nvPr/>
        </p:nvSpPr>
        <p:spPr>
          <a:xfrm>
            <a:off x="2111829" y="4550228"/>
            <a:ext cx="5323112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HfW cursive" panose="00000500000000000000" pitchFamily="2" charset="0"/>
                <a:ea typeface="Tahoma"/>
                <a:cs typeface="Tahoma"/>
              </a:rPr>
              <a:t>What do we use our senses for?</a:t>
            </a:r>
          </a:p>
        </p:txBody>
      </p:sp>
    </p:spTree>
    <p:extLst>
      <p:ext uri="{BB962C8B-B14F-4D97-AF65-F5344CB8AC3E}">
        <p14:creationId xmlns:p14="http://schemas.microsoft.com/office/powerpoint/2010/main" val="28192708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84DA50-083B-1427-3EFB-31721DAE71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C29E3C2-C8E4-F217-B9D9-500A903CD231}"/>
              </a:ext>
            </a:extLst>
          </p:cNvPr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HfW cursive" panose="00000500000000000000" pitchFamily="2" charset="0"/>
              </a:rPr>
              <a:t>What do we call trees that shed their leaves?</a:t>
            </a:r>
          </a:p>
        </p:txBody>
      </p:sp>
      <p:pic>
        <p:nvPicPr>
          <p:cNvPr id="3" name="Picture 2" descr="Trees for winter interest | Greenwood Plants">
            <a:extLst>
              <a:ext uri="{FF2B5EF4-FFF2-40B4-BE49-F238E27FC236}">
                <a16:creationId xmlns:a16="http://schemas.microsoft.com/office/drawing/2014/main" id="{7A38B1BD-D1A0-5E7B-44EC-8E91C5FFED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9886" y="4114523"/>
            <a:ext cx="1412219" cy="2438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64896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>
        <p159:morph option="byObject"/>
      </p:transition>
    </mc:Choice>
    <mc:Fallback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459715-1D53-529F-AAF4-AE0DFE2D3A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C40E130-12DD-7D9A-BDE0-0635327D3F84}"/>
              </a:ext>
            </a:extLst>
          </p:cNvPr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HfW cursive" panose="00000500000000000000" pitchFamily="2" charset="0"/>
              </a:rPr>
              <a:t>What do we call trees that keep their leaves all year round?</a:t>
            </a:r>
          </a:p>
          <a:p>
            <a:pPr algn="ctr"/>
            <a:endParaRPr lang="en-GB" sz="4000" dirty="0">
              <a:solidFill>
                <a:schemeClr val="bg1"/>
              </a:solidFill>
              <a:latin typeface="Tahoma"/>
            </a:endParaRPr>
          </a:p>
        </p:txBody>
      </p:sp>
      <p:pic>
        <p:nvPicPr>
          <p:cNvPr id="3" name="Picture 2" descr="Evergreen Trees for Your Winter Wonderland: Top Types &amp; Tips">
            <a:extLst>
              <a:ext uri="{FF2B5EF4-FFF2-40B4-BE49-F238E27FC236}">
                <a16:creationId xmlns:a16="http://schemas.microsoft.com/office/drawing/2014/main" id="{1A611D3F-A905-FE6A-4A29-2B8E6E6F7C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7464" y="4325629"/>
            <a:ext cx="3249071" cy="216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6135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>
        <p159:morph option="byObject"/>
      </p:transition>
    </mc:Choice>
    <mc:Fallback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dirty="0">
              <a:latin typeface="HfW cursive" panose="00000500000000000000" pitchFamily="2" charset="0"/>
              <a:ea typeface="Tahoma"/>
              <a:cs typeface="Tahoma"/>
            </a:endParaRPr>
          </a:p>
          <a:p>
            <a:pPr algn="ctr"/>
            <a:endParaRPr lang="en-GB" sz="4000" dirty="0">
              <a:latin typeface="HfW cursive" panose="00000500000000000000" pitchFamily="2" charset="0"/>
              <a:ea typeface="Tahoma"/>
              <a:cs typeface="Tahoma"/>
            </a:endParaRPr>
          </a:p>
          <a:p>
            <a:pPr algn="ctr"/>
            <a:r>
              <a:rPr lang="en-GB" sz="4000" dirty="0">
                <a:latin typeface="HfW cursive" panose="00000500000000000000" pitchFamily="2" charset="0"/>
                <a:ea typeface="Tahoma"/>
                <a:cs typeface="Tahoma"/>
              </a:rPr>
              <a:t>What are the characteristics of  mammals?</a:t>
            </a:r>
          </a:p>
        </p:txBody>
      </p:sp>
      <p:pic>
        <p:nvPicPr>
          <p:cNvPr id="2" name="Picture 2" descr="A large brown bear walking through a forest&#10;&#10;Description generated with very high confidence">
            <a:extLst>
              <a:ext uri="{FF2B5EF4-FFF2-40B4-BE49-F238E27FC236}">
                <a16:creationId xmlns:a16="http://schemas.microsoft.com/office/drawing/2014/main" id="{2F2BC321-FF8D-489B-872C-F853004F09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031" y="1522431"/>
            <a:ext cx="2743200" cy="1543050"/>
          </a:xfrm>
          <a:prstGeom prst="rect">
            <a:avLst/>
          </a:prstGeom>
        </p:spPr>
      </p:pic>
      <p:pic>
        <p:nvPicPr>
          <p:cNvPr id="5" name="Picture 5" descr="A person posing for a picture&#10;&#10;Description generated with very high confidence">
            <a:extLst>
              <a:ext uri="{FF2B5EF4-FFF2-40B4-BE49-F238E27FC236}">
                <a16:creationId xmlns:a16="http://schemas.microsoft.com/office/drawing/2014/main" id="{B3E8AF59-7DB7-411E-BC89-6B85531995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9663" y="1385207"/>
            <a:ext cx="2026104" cy="1670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9905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Tahoma"/>
                <a:ea typeface="+mn-lt"/>
                <a:cs typeface="+mn-lt"/>
              </a:rPr>
              <a:t>What are the characteristics</a:t>
            </a:r>
            <a:r>
              <a:rPr lang="en-GB" sz="4000" dirty="0">
                <a:latin typeface="Tahoma"/>
                <a:ea typeface="Tahoma"/>
                <a:cs typeface="Tahoma"/>
              </a:rPr>
              <a:t> of reptiles?</a:t>
            </a:r>
          </a:p>
        </p:txBody>
      </p:sp>
      <p:pic>
        <p:nvPicPr>
          <p:cNvPr id="2" name="Picture 2" descr="A close up of a lizard&#10;&#10;Description generated with very high confidence">
            <a:extLst>
              <a:ext uri="{FF2B5EF4-FFF2-40B4-BE49-F238E27FC236}">
                <a16:creationId xmlns:a16="http://schemas.microsoft.com/office/drawing/2014/main" id="{771F5DEA-B1CE-4C07-8A97-F197FF942C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0029" y="1665514"/>
            <a:ext cx="2743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0348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dirty="0">
              <a:latin typeface="Tahoma"/>
              <a:ea typeface="+mn-lt"/>
              <a:cs typeface="+mn-lt"/>
            </a:endParaRPr>
          </a:p>
          <a:p>
            <a:pPr algn="ctr"/>
            <a:r>
              <a:rPr lang="en-GB" sz="4000" dirty="0">
                <a:latin typeface="HfW cursive" panose="00000500000000000000" pitchFamily="2" charset="0"/>
                <a:ea typeface="+mn-lt"/>
                <a:cs typeface="+mn-lt"/>
              </a:rPr>
              <a:t>What are the characteristics</a:t>
            </a:r>
            <a:r>
              <a:rPr lang="en-GB" sz="4000" dirty="0">
                <a:latin typeface="HfW cursive" panose="00000500000000000000" pitchFamily="2" charset="0"/>
                <a:ea typeface="Tahoma"/>
                <a:cs typeface="Tahoma"/>
              </a:rPr>
              <a:t> of birds?</a:t>
            </a:r>
          </a:p>
        </p:txBody>
      </p:sp>
      <p:pic>
        <p:nvPicPr>
          <p:cNvPr id="2" name="Picture 2" descr="A small bird perched on a branch&#10;&#10;Description generated with very high confidence">
            <a:extLst>
              <a:ext uri="{FF2B5EF4-FFF2-40B4-BE49-F238E27FC236}">
                <a16:creationId xmlns:a16="http://schemas.microsoft.com/office/drawing/2014/main" id="{48E98AC2-1D2A-498B-A26C-61E5E57C76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979" y="1285085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9577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63588" y="872716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dirty="0">
              <a:latin typeface="Tahoma"/>
              <a:ea typeface="+mn-lt"/>
              <a:cs typeface="+mn-lt"/>
            </a:endParaRPr>
          </a:p>
          <a:p>
            <a:pPr algn="ctr"/>
            <a:endParaRPr lang="en-GB" sz="4000" dirty="0">
              <a:latin typeface="HfW cursive" panose="00000500000000000000" pitchFamily="2" charset="0"/>
              <a:ea typeface="+mn-lt"/>
              <a:cs typeface="+mn-lt"/>
            </a:endParaRPr>
          </a:p>
          <a:p>
            <a:pPr algn="ctr"/>
            <a:r>
              <a:rPr lang="en-GB" sz="4000" dirty="0">
                <a:latin typeface="HfW cursive" panose="00000500000000000000" pitchFamily="2" charset="0"/>
                <a:ea typeface="+mn-lt"/>
                <a:cs typeface="+mn-lt"/>
              </a:rPr>
              <a:t>What are the characteristics</a:t>
            </a:r>
            <a:r>
              <a:rPr lang="en-GB" sz="4000" dirty="0">
                <a:latin typeface="HfW cursive" panose="00000500000000000000" pitchFamily="2" charset="0"/>
                <a:ea typeface="Tahoma"/>
                <a:cs typeface="Tahoma"/>
              </a:rPr>
              <a:t> of amphibians</a:t>
            </a:r>
            <a:r>
              <a:rPr lang="en-GB" sz="4000" dirty="0">
                <a:latin typeface="Tahoma"/>
                <a:ea typeface="Tahoma"/>
                <a:cs typeface="Tahoma"/>
              </a:rPr>
              <a:t>?</a:t>
            </a:r>
          </a:p>
        </p:txBody>
      </p:sp>
      <p:pic>
        <p:nvPicPr>
          <p:cNvPr id="2" name="Picture 2" descr="A close up of a frog&#10;&#10;Description generated with very high confidence">
            <a:extLst>
              <a:ext uri="{FF2B5EF4-FFF2-40B4-BE49-F238E27FC236}">
                <a16:creationId xmlns:a16="http://schemas.microsoft.com/office/drawing/2014/main" id="{B56EB021-08AA-4534-B1F5-9614A92B55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7550" y="1349318"/>
            <a:ext cx="2628900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4509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latin typeface="HfW cursive" panose="00000500000000000000" pitchFamily="2" charset="0"/>
              <a:ea typeface="+mn-lt"/>
              <a:cs typeface="+mn-lt"/>
            </a:endParaRPr>
          </a:p>
          <a:p>
            <a:pPr algn="ctr"/>
            <a:r>
              <a:rPr lang="en-US" sz="4000" dirty="0">
                <a:latin typeface="HfW cursive" panose="00000500000000000000" pitchFamily="2" charset="0"/>
                <a:ea typeface="+mn-lt"/>
                <a:cs typeface="+mn-lt"/>
              </a:rPr>
              <a:t>What are the characteristics</a:t>
            </a:r>
            <a:r>
              <a:rPr lang="en-US" sz="4000" dirty="0">
                <a:solidFill>
                  <a:schemeClr val="bg1"/>
                </a:solidFill>
                <a:latin typeface="HfW cursive" panose="00000500000000000000" pitchFamily="2" charset="0"/>
                <a:ea typeface="HfW cursive bold"/>
                <a:cs typeface="HfW cursive bold"/>
              </a:rPr>
              <a:t> of a fish?</a:t>
            </a:r>
          </a:p>
        </p:txBody>
      </p:sp>
      <p:pic>
        <p:nvPicPr>
          <p:cNvPr id="2" name="Picture 2" descr="A close up of a fish&#10;&#10;Description generated with very high confidence">
            <a:extLst>
              <a:ext uri="{FF2B5EF4-FFF2-40B4-BE49-F238E27FC236}">
                <a16:creationId xmlns:a16="http://schemas.microsoft.com/office/drawing/2014/main" id="{81EE9F4B-CD1B-41D1-981D-CC9170AE78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8944" y="1715938"/>
            <a:ext cx="2743200" cy="117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1068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4F8B1A-82E5-6608-EF8B-A82F128232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85A07E7-FA1B-B5AC-DCC2-00A6149EC577}"/>
              </a:ext>
            </a:extLst>
          </p:cNvPr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HfW cursive" panose="00000500000000000000" pitchFamily="2" charset="0"/>
              </a:rPr>
              <a:t>Name a carnivore.</a:t>
            </a:r>
          </a:p>
        </p:txBody>
      </p:sp>
    </p:spTree>
    <p:extLst>
      <p:ext uri="{BB962C8B-B14F-4D97-AF65-F5344CB8AC3E}">
        <p14:creationId xmlns:p14="http://schemas.microsoft.com/office/powerpoint/2010/main" val="53860185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>
        <p159:morph option="byObject"/>
      </p:transition>
    </mc:Choice>
    <mc:Fallback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2BDB2-643A-FF2D-3116-48C69263B4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333928A-2421-0033-737D-1EDD31177D50}"/>
              </a:ext>
            </a:extLst>
          </p:cNvPr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HfW cursive" panose="00000500000000000000" pitchFamily="2" charset="0"/>
              </a:rPr>
              <a:t>Name a herbivore</a:t>
            </a:r>
            <a:r>
              <a:rPr lang="en-GB" sz="4000" dirty="0">
                <a:solidFill>
                  <a:schemeClr val="bg1"/>
                </a:solidFill>
                <a:latin typeface="Tahom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272205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>
        <p159:morph option="byObject"/>
      </p:transition>
    </mc:Choice>
    <mc:Fallback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B267A-F16D-1A22-3D4E-0E233512C6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4512AE9-ED57-7D9E-F6BB-26165C1DD5F2}"/>
              </a:ext>
            </a:extLst>
          </p:cNvPr>
          <p:cNvSpPr/>
          <p:nvPr/>
        </p:nvSpPr>
        <p:spPr>
          <a:xfrm>
            <a:off x="863588" y="872716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HfW cursive" panose="00000500000000000000" pitchFamily="2" charset="0"/>
              </a:rPr>
              <a:t>Name an omnivore</a:t>
            </a:r>
            <a:r>
              <a:rPr lang="en-GB" sz="4000" dirty="0">
                <a:solidFill>
                  <a:schemeClr val="bg1"/>
                </a:solidFill>
                <a:latin typeface="Tahom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0064248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>
        <p159:morph option="byObject"/>
      </p:transition>
    </mc:Choice>
    <mc:Fallback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5521816-d68c-4469-ad52-8042ecaefb66" xsi:nil="true"/>
    <lcf76f155ced4ddcb4097134ff3c332f xmlns="accac9f4-1f28-493a-b50f-face3c9a7ea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1235642581E11468336DE6A387512F5" ma:contentTypeVersion="21" ma:contentTypeDescription="Create a new document." ma:contentTypeScope="" ma:versionID="2d77c8d9bbe0d2a9b386995709094909">
  <xsd:schema xmlns:xsd="http://www.w3.org/2001/XMLSchema" xmlns:xs="http://www.w3.org/2001/XMLSchema" xmlns:p="http://schemas.microsoft.com/office/2006/metadata/properties" xmlns:ns2="accac9f4-1f28-493a-b50f-face3c9a7eae" xmlns:ns3="25521816-d68c-4469-ad52-8042ecaefb66" targetNamespace="http://schemas.microsoft.com/office/2006/metadata/properties" ma:root="true" ma:fieldsID="6ddcc66a18ad82d5e4a44be6b7488b32" ns2:_="" ns3:_="">
    <xsd:import namespace="accac9f4-1f28-493a-b50f-face3c9a7eae"/>
    <xsd:import namespace="25521816-d68c-4469-ad52-8042ecaefb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cac9f4-1f28-493a-b50f-face3c9a7e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47a3681-9aee-4d04-882a-db5e080960d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521816-d68c-4469-ad52-8042ecaefb66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2879765-893f-4044-9e79-8f3a5085762a}" ma:internalName="TaxCatchAll" ma:showField="CatchAllData" ma:web="25521816-d68c-4469-ad52-8042ecaefb6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47DAC65-689B-4573-83F9-256470AD4D22}">
  <ds:schemaRefs>
    <ds:schemaRef ds:uri="http://schemas.microsoft.com/office/2006/metadata/properties"/>
    <ds:schemaRef ds:uri="http://schemas.microsoft.com/office/infopath/2007/PartnerControls"/>
    <ds:schemaRef ds:uri="25521816-d68c-4469-ad52-8042ecaefb66"/>
    <ds:schemaRef ds:uri="accac9f4-1f28-493a-b50f-face3c9a7eae"/>
  </ds:schemaRefs>
</ds:datastoreItem>
</file>

<file path=customXml/itemProps2.xml><?xml version="1.0" encoding="utf-8"?>
<ds:datastoreItem xmlns:ds="http://schemas.openxmlformats.org/officeDocument/2006/customXml" ds:itemID="{14205EE4-D4D5-416D-A83C-CC62EDC29F8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656C64B-342B-4C42-99DD-3B775EAF4E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cac9f4-1f28-493a-b50f-face3c9a7eae"/>
    <ds:schemaRef ds:uri="25521816-d68c-4469-ad52-8042ecaefb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340</Words>
  <Application>Microsoft Office PowerPoint</Application>
  <PresentationFormat>On-screen Show (4:3)</PresentationFormat>
  <Paragraphs>68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Comic Sans MS</vt:lpstr>
      <vt:lpstr>HfW cursive</vt:lpstr>
      <vt:lpstr>HfW cursive bold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NCC</dc:creator>
  <cp:lastModifiedBy>Chloe Asprey</cp:lastModifiedBy>
  <cp:revision>36</cp:revision>
  <dcterms:created xsi:type="dcterms:W3CDTF">2014-08-20T09:52:00Z</dcterms:created>
  <dcterms:modified xsi:type="dcterms:W3CDTF">2026-10-15T08:29:31Z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0x010100C1235642581E11468336DE6A387512F5</vt:lpwstr>
  </property>
  <property fmtid="{D5CDD505-2E9C-101B-9397-08002B2CF9AE}" pid="3" name="MediaServiceImageTags">
    <vt:lpwstr/>
  </property>
</Properties>
</file>