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8"/>
  </p:notesMasterIdLst>
  <p:sldIdLst>
    <p:sldId id="257" r:id="rId5"/>
    <p:sldId id="406" r:id="rId6"/>
    <p:sldId id="379" r:id="rId7"/>
    <p:sldId id="380" r:id="rId8"/>
    <p:sldId id="381" r:id="rId9"/>
    <p:sldId id="409" r:id="rId10"/>
    <p:sldId id="410" r:id="rId11"/>
    <p:sldId id="411" r:id="rId12"/>
    <p:sldId id="415" r:id="rId13"/>
    <p:sldId id="404" r:id="rId14"/>
    <p:sldId id="405" r:id="rId15"/>
    <p:sldId id="412" r:id="rId16"/>
    <p:sldId id="414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A81689C-1B1F-45BC-BA18-531A2B8C9E87}">
          <p14:sldIdLst>
            <p14:sldId id="257"/>
            <p14:sldId id="406"/>
            <p14:sldId id="379"/>
            <p14:sldId id="380"/>
            <p14:sldId id="381"/>
            <p14:sldId id="409"/>
            <p14:sldId id="410"/>
            <p14:sldId id="411"/>
            <p14:sldId id="415"/>
            <p14:sldId id="404"/>
            <p14:sldId id="405"/>
            <p14:sldId id="412"/>
            <p14:sldId id="41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11D4A2A-80DF-499F-8FFA-A4C1B4F0FDB0}" v="12" dt="2026-10-15T08:49:49.82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150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-264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loe Asprey" userId="640edece-9606-4d10-93ee-2266d7b31cb1" providerId="ADAL" clId="{6290F52E-3E58-41A5-BAEE-F865F7B1206B}"/>
    <pc:docChg chg="custSel addSld delSld modSld sldOrd modSection">
      <pc:chgData name="Chloe Asprey" userId="640edece-9606-4d10-93ee-2266d7b31cb1" providerId="ADAL" clId="{6290F52E-3E58-41A5-BAEE-F865F7B1206B}" dt="2026-10-15T08:50:57.383" v="806" actId="5793"/>
      <pc:docMkLst>
        <pc:docMk/>
      </pc:docMkLst>
      <pc:sldChg chg="delSp modSp del mod">
        <pc:chgData name="Chloe Asprey" userId="640edece-9606-4d10-93ee-2266d7b31cb1" providerId="ADAL" clId="{6290F52E-3E58-41A5-BAEE-F865F7B1206B}" dt="2026-10-15T08:46:40.547" v="504" actId="47"/>
        <pc:sldMkLst>
          <pc:docMk/>
          <pc:sldMk cId="3547188571" sldId="378"/>
        </pc:sldMkLst>
        <pc:spChg chg="mod">
          <ac:chgData name="Chloe Asprey" userId="640edece-9606-4d10-93ee-2266d7b31cb1" providerId="ADAL" clId="{6290F52E-3E58-41A5-BAEE-F865F7B1206B}" dt="2026-10-15T08:41:40.113" v="303" actId="403"/>
          <ac:spMkLst>
            <pc:docMk/>
            <pc:sldMk cId="3547188571" sldId="378"/>
            <ac:spMk id="4" creationId="{00000000-0000-0000-0000-000000000000}"/>
          </ac:spMkLst>
        </pc:spChg>
        <pc:picChg chg="del">
          <ac:chgData name="Chloe Asprey" userId="640edece-9606-4d10-93ee-2266d7b31cb1" providerId="ADAL" clId="{6290F52E-3E58-41A5-BAEE-F865F7B1206B}" dt="2026-10-15T08:35:52.591" v="42" actId="478"/>
          <ac:picMkLst>
            <pc:docMk/>
            <pc:sldMk cId="3547188571" sldId="378"/>
            <ac:picMk id="2" creationId="{0F4DFBD9-18BF-4E6D-B1C4-3486D289092A}"/>
          </ac:picMkLst>
        </pc:picChg>
      </pc:sldChg>
      <pc:sldChg chg="delSp modSp mod">
        <pc:chgData name="Chloe Asprey" userId="640edece-9606-4d10-93ee-2266d7b31cb1" providerId="ADAL" clId="{6290F52E-3E58-41A5-BAEE-F865F7B1206B}" dt="2026-10-15T08:41:50.585" v="305" actId="255"/>
        <pc:sldMkLst>
          <pc:docMk/>
          <pc:sldMk cId="3277748439" sldId="379"/>
        </pc:sldMkLst>
        <pc:spChg chg="mod">
          <ac:chgData name="Chloe Asprey" userId="640edece-9606-4d10-93ee-2266d7b31cb1" providerId="ADAL" clId="{6290F52E-3E58-41A5-BAEE-F865F7B1206B}" dt="2026-10-15T08:41:50.585" v="305" actId="255"/>
          <ac:spMkLst>
            <pc:docMk/>
            <pc:sldMk cId="3277748439" sldId="379"/>
            <ac:spMk id="4" creationId="{00000000-0000-0000-0000-000000000000}"/>
          </ac:spMkLst>
        </pc:spChg>
        <pc:picChg chg="del">
          <ac:chgData name="Chloe Asprey" userId="640edece-9606-4d10-93ee-2266d7b31cb1" providerId="ADAL" clId="{6290F52E-3E58-41A5-BAEE-F865F7B1206B}" dt="2026-10-15T08:36:09.196" v="43" actId="478"/>
          <ac:picMkLst>
            <pc:docMk/>
            <pc:sldMk cId="3277748439" sldId="379"/>
            <ac:picMk id="2" creationId="{1A09DAF2-9FE8-497F-977E-817D0E8674C5}"/>
          </ac:picMkLst>
        </pc:picChg>
      </pc:sldChg>
      <pc:sldChg chg="delSp modSp mod">
        <pc:chgData name="Chloe Asprey" userId="640edece-9606-4d10-93ee-2266d7b31cb1" providerId="ADAL" clId="{6290F52E-3E58-41A5-BAEE-F865F7B1206B}" dt="2026-10-15T08:41:57.619" v="307" actId="255"/>
        <pc:sldMkLst>
          <pc:docMk/>
          <pc:sldMk cId="1160692845" sldId="380"/>
        </pc:sldMkLst>
        <pc:spChg chg="mod">
          <ac:chgData name="Chloe Asprey" userId="640edece-9606-4d10-93ee-2266d7b31cb1" providerId="ADAL" clId="{6290F52E-3E58-41A5-BAEE-F865F7B1206B}" dt="2026-10-15T08:41:57.619" v="307" actId="255"/>
          <ac:spMkLst>
            <pc:docMk/>
            <pc:sldMk cId="1160692845" sldId="380"/>
            <ac:spMk id="4" creationId="{00000000-0000-0000-0000-000000000000}"/>
          </ac:spMkLst>
        </pc:spChg>
        <pc:picChg chg="del">
          <ac:chgData name="Chloe Asprey" userId="640edece-9606-4d10-93ee-2266d7b31cb1" providerId="ADAL" clId="{6290F52E-3E58-41A5-BAEE-F865F7B1206B}" dt="2026-10-15T08:37:54.600" v="80" actId="478"/>
          <ac:picMkLst>
            <pc:docMk/>
            <pc:sldMk cId="1160692845" sldId="380"/>
            <ac:picMk id="5" creationId="{9D9E9C2B-C1AB-45D9-A0FD-DC007E4ECA89}"/>
          </ac:picMkLst>
        </pc:picChg>
      </pc:sldChg>
      <pc:sldChg chg="delSp modSp mod modNotesTx">
        <pc:chgData name="Chloe Asprey" userId="640edece-9606-4d10-93ee-2266d7b31cb1" providerId="ADAL" clId="{6290F52E-3E58-41A5-BAEE-F865F7B1206B}" dt="2026-10-15T08:42:04.099" v="309" actId="2711"/>
        <pc:sldMkLst>
          <pc:docMk/>
          <pc:sldMk cId="3550990500" sldId="381"/>
        </pc:sldMkLst>
        <pc:spChg chg="mod">
          <ac:chgData name="Chloe Asprey" userId="640edece-9606-4d10-93ee-2266d7b31cb1" providerId="ADAL" clId="{6290F52E-3E58-41A5-BAEE-F865F7B1206B}" dt="2026-10-15T08:42:04.099" v="309" actId="2711"/>
          <ac:spMkLst>
            <pc:docMk/>
            <pc:sldMk cId="3550990500" sldId="381"/>
            <ac:spMk id="4" creationId="{00000000-0000-0000-0000-000000000000}"/>
          </ac:spMkLst>
        </pc:spChg>
        <pc:picChg chg="del">
          <ac:chgData name="Chloe Asprey" userId="640edece-9606-4d10-93ee-2266d7b31cb1" providerId="ADAL" clId="{6290F52E-3E58-41A5-BAEE-F865F7B1206B}" dt="2026-10-15T08:39:22.536" v="198" actId="478"/>
          <ac:picMkLst>
            <pc:docMk/>
            <pc:sldMk cId="3550990500" sldId="381"/>
            <ac:picMk id="2" creationId="{2F2BC321-FF8D-489B-872C-F853004F099A}"/>
          </ac:picMkLst>
        </pc:picChg>
        <pc:picChg chg="del">
          <ac:chgData name="Chloe Asprey" userId="640edece-9606-4d10-93ee-2266d7b31cb1" providerId="ADAL" clId="{6290F52E-3E58-41A5-BAEE-F865F7B1206B}" dt="2026-10-15T08:39:21.725" v="197" actId="478"/>
          <ac:picMkLst>
            <pc:docMk/>
            <pc:sldMk cId="3550990500" sldId="381"/>
            <ac:picMk id="5" creationId="{B3E8AF59-7DB7-411E-BC89-6B8553199569}"/>
          </ac:picMkLst>
        </pc:picChg>
      </pc:sldChg>
      <pc:sldChg chg="del">
        <pc:chgData name="Chloe Asprey" userId="640edece-9606-4d10-93ee-2266d7b31cb1" providerId="ADAL" clId="{6290F52E-3E58-41A5-BAEE-F865F7B1206B}" dt="2026-10-15T08:40:13.576" v="225" actId="47"/>
        <pc:sldMkLst>
          <pc:docMk/>
          <pc:sldMk cId="3658034812" sldId="382"/>
        </pc:sldMkLst>
      </pc:sldChg>
      <pc:sldChg chg="del">
        <pc:chgData name="Chloe Asprey" userId="640edece-9606-4d10-93ee-2266d7b31cb1" providerId="ADAL" clId="{6290F52E-3E58-41A5-BAEE-F865F7B1206B}" dt="2026-10-15T08:40:15.738" v="226" actId="47"/>
        <pc:sldMkLst>
          <pc:docMk/>
          <pc:sldMk cId="1849957793" sldId="383"/>
        </pc:sldMkLst>
      </pc:sldChg>
      <pc:sldChg chg="del">
        <pc:chgData name="Chloe Asprey" userId="640edece-9606-4d10-93ee-2266d7b31cb1" providerId="ADAL" clId="{6290F52E-3E58-41A5-BAEE-F865F7B1206B}" dt="2026-10-15T08:40:16.744" v="227" actId="47"/>
        <pc:sldMkLst>
          <pc:docMk/>
          <pc:sldMk cId="1432450938" sldId="384"/>
        </pc:sldMkLst>
      </pc:sldChg>
      <pc:sldChg chg="del">
        <pc:chgData name="Chloe Asprey" userId="640edece-9606-4d10-93ee-2266d7b31cb1" providerId="ADAL" clId="{6290F52E-3E58-41A5-BAEE-F865F7B1206B}" dt="2026-10-15T08:40:17.722" v="228" actId="47"/>
        <pc:sldMkLst>
          <pc:docMk/>
          <pc:sldMk cId="550106808" sldId="385"/>
        </pc:sldMkLst>
      </pc:sldChg>
      <pc:sldChg chg="del">
        <pc:chgData name="Chloe Asprey" userId="640edece-9606-4d10-93ee-2266d7b31cb1" providerId="ADAL" clId="{6290F52E-3E58-41A5-BAEE-F865F7B1206B}" dt="2026-10-15T08:45:25.363" v="488" actId="47"/>
        <pc:sldMkLst>
          <pc:docMk/>
          <pc:sldMk cId="2291628048" sldId="386"/>
        </pc:sldMkLst>
      </pc:sldChg>
      <pc:sldChg chg="del">
        <pc:chgData name="Chloe Asprey" userId="640edece-9606-4d10-93ee-2266d7b31cb1" providerId="ADAL" clId="{6290F52E-3E58-41A5-BAEE-F865F7B1206B}" dt="2026-10-15T08:45:29.349" v="490" actId="47"/>
        <pc:sldMkLst>
          <pc:docMk/>
          <pc:sldMk cId="3475585521" sldId="388"/>
        </pc:sldMkLst>
      </pc:sldChg>
      <pc:sldChg chg="del">
        <pc:chgData name="Chloe Asprey" userId="640edece-9606-4d10-93ee-2266d7b31cb1" providerId="ADAL" clId="{6290F52E-3E58-41A5-BAEE-F865F7B1206B}" dt="2026-10-15T08:45:26.204" v="489" actId="47"/>
        <pc:sldMkLst>
          <pc:docMk/>
          <pc:sldMk cId="2697457408" sldId="389"/>
        </pc:sldMkLst>
      </pc:sldChg>
      <pc:sldChg chg="del">
        <pc:chgData name="Chloe Asprey" userId="640edece-9606-4d10-93ee-2266d7b31cb1" providerId="ADAL" clId="{6290F52E-3E58-41A5-BAEE-F865F7B1206B}" dt="2026-10-15T08:45:59.727" v="497" actId="47"/>
        <pc:sldMkLst>
          <pc:docMk/>
          <pc:sldMk cId="2026163168" sldId="390"/>
        </pc:sldMkLst>
      </pc:sldChg>
      <pc:sldChg chg="del">
        <pc:chgData name="Chloe Asprey" userId="640edece-9606-4d10-93ee-2266d7b31cb1" providerId="ADAL" clId="{6290F52E-3E58-41A5-BAEE-F865F7B1206B}" dt="2026-10-15T08:46:01.532" v="498" actId="47"/>
        <pc:sldMkLst>
          <pc:docMk/>
          <pc:sldMk cId="2819270866" sldId="391"/>
        </pc:sldMkLst>
      </pc:sldChg>
      <pc:sldChg chg="del">
        <pc:chgData name="Chloe Asprey" userId="640edece-9606-4d10-93ee-2266d7b31cb1" providerId="ADAL" clId="{6290F52E-3E58-41A5-BAEE-F865F7B1206B}" dt="2026-10-15T08:46:07.327" v="499" actId="47"/>
        <pc:sldMkLst>
          <pc:docMk/>
          <pc:sldMk cId="2813598273" sldId="392"/>
        </pc:sldMkLst>
      </pc:sldChg>
      <pc:sldChg chg="del">
        <pc:chgData name="Chloe Asprey" userId="640edece-9606-4d10-93ee-2266d7b31cb1" providerId="ADAL" clId="{6290F52E-3E58-41A5-BAEE-F865F7B1206B}" dt="2026-10-15T08:46:08.740" v="500" actId="47"/>
        <pc:sldMkLst>
          <pc:docMk/>
          <pc:sldMk cId="2829259431" sldId="393"/>
        </pc:sldMkLst>
      </pc:sldChg>
      <pc:sldChg chg="del">
        <pc:chgData name="Chloe Asprey" userId="640edece-9606-4d10-93ee-2266d7b31cb1" providerId="ADAL" clId="{6290F52E-3E58-41A5-BAEE-F865F7B1206B}" dt="2026-10-15T08:46:09.850" v="501" actId="47"/>
        <pc:sldMkLst>
          <pc:docMk/>
          <pc:sldMk cId="409315278" sldId="394"/>
        </pc:sldMkLst>
      </pc:sldChg>
      <pc:sldChg chg="del">
        <pc:chgData name="Chloe Asprey" userId="640edece-9606-4d10-93ee-2266d7b31cb1" providerId="ADAL" clId="{6290F52E-3E58-41A5-BAEE-F865F7B1206B}" dt="2026-10-15T08:48:27.190" v="581" actId="47"/>
        <pc:sldMkLst>
          <pc:docMk/>
          <pc:sldMk cId="4231406322" sldId="395"/>
        </pc:sldMkLst>
      </pc:sldChg>
      <pc:sldChg chg="del ord">
        <pc:chgData name="Chloe Asprey" userId="640edece-9606-4d10-93ee-2266d7b31cb1" providerId="ADAL" clId="{6290F52E-3E58-41A5-BAEE-F865F7B1206B}" dt="2026-10-15T08:48:28.191" v="582" actId="47"/>
        <pc:sldMkLst>
          <pc:docMk/>
          <pc:sldMk cId="2631952508" sldId="396"/>
        </pc:sldMkLst>
      </pc:sldChg>
      <pc:sldChg chg="del">
        <pc:chgData name="Chloe Asprey" userId="640edece-9606-4d10-93ee-2266d7b31cb1" providerId="ADAL" clId="{6290F52E-3E58-41A5-BAEE-F865F7B1206B}" dt="2026-10-15T08:45:31.585" v="491" actId="47"/>
        <pc:sldMkLst>
          <pc:docMk/>
          <pc:sldMk cId="1726356536" sldId="397"/>
        </pc:sldMkLst>
      </pc:sldChg>
      <pc:sldChg chg="del">
        <pc:chgData name="Chloe Asprey" userId="640edece-9606-4d10-93ee-2266d7b31cb1" providerId="ADAL" clId="{6290F52E-3E58-41A5-BAEE-F865F7B1206B}" dt="2026-10-15T08:42:38.915" v="311" actId="47"/>
        <pc:sldMkLst>
          <pc:docMk/>
          <pc:sldMk cId="3105476439" sldId="399"/>
        </pc:sldMkLst>
      </pc:sldChg>
      <pc:sldChg chg="del">
        <pc:chgData name="Chloe Asprey" userId="640edece-9606-4d10-93ee-2266d7b31cb1" providerId="ADAL" clId="{6290F52E-3E58-41A5-BAEE-F865F7B1206B}" dt="2026-10-15T08:42:42.409" v="314" actId="47"/>
        <pc:sldMkLst>
          <pc:docMk/>
          <pc:sldMk cId="1496487500" sldId="400"/>
        </pc:sldMkLst>
      </pc:sldChg>
      <pc:sldChg chg="del">
        <pc:chgData name="Chloe Asprey" userId="640edece-9606-4d10-93ee-2266d7b31cb1" providerId="ADAL" clId="{6290F52E-3E58-41A5-BAEE-F865F7B1206B}" dt="2026-10-15T08:42:41.335" v="313" actId="47"/>
        <pc:sldMkLst>
          <pc:docMk/>
          <pc:sldMk cId="3380491946" sldId="401"/>
        </pc:sldMkLst>
      </pc:sldChg>
      <pc:sldChg chg="del">
        <pc:chgData name="Chloe Asprey" userId="640edece-9606-4d10-93ee-2266d7b31cb1" providerId="ADAL" clId="{6290F52E-3E58-41A5-BAEE-F865F7B1206B}" dt="2026-10-15T08:42:40.053" v="312" actId="47"/>
        <pc:sldMkLst>
          <pc:docMk/>
          <pc:sldMk cId="3624807777" sldId="402"/>
        </pc:sldMkLst>
      </pc:sldChg>
      <pc:sldChg chg="del">
        <pc:chgData name="Chloe Asprey" userId="640edece-9606-4d10-93ee-2266d7b31cb1" providerId="ADAL" clId="{6290F52E-3E58-41A5-BAEE-F865F7B1206B}" dt="2026-10-15T08:45:23.164" v="487" actId="47"/>
        <pc:sldMkLst>
          <pc:docMk/>
          <pc:sldMk cId="1786343693" sldId="403"/>
        </pc:sldMkLst>
      </pc:sldChg>
      <pc:sldChg chg="modSp mod">
        <pc:chgData name="Chloe Asprey" userId="640edece-9606-4d10-93ee-2266d7b31cb1" providerId="ADAL" clId="{6290F52E-3E58-41A5-BAEE-F865F7B1206B}" dt="2026-10-15T08:47:32.397" v="522" actId="2711"/>
        <pc:sldMkLst>
          <pc:docMk/>
          <pc:sldMk cId="2807644292" sldId="404"/>
        </pc:sldMkLst>
        <pc:spChg chg="mod">
          <ac:chgData name="Chloe Asprey" userId="640edece-9606-4d10-93ee-2266d7b31cb1" providerId="ADAL" clId="{6290F52E-3E58-41A5-BAEE-F865F7B1206B}" dt="2026-10-15T08:47:32.397" v="522" actId="2711"/>
          <ac:spMkLst>
            <pc:docMk/>
            <pc:sldMk cId="2807644292" sldId="404"/>
            <ac:spMk id="4" creationId="{00000000-0000-0000-0000-000000000000}"/>
          </ac:spMkLst>
        </pc:spChg>
      </pc:sldChg>
      <pc:sldChg chg="modSp mod modNotesTx">
        <pc:chgData name="Chloe Asprey" userId="640edece-9606-4d10-93ee-2266d7b31cb1" providerId="ADAL" clId="{6290F52E-3E58-41A5-BAEE-F865F7B1206B}" dt="2026-10-15T08:49:03.642" v="622" actId="313"/>
        <pc:sldMkLst>
          <pc:docMk/>
          <pc:sldMk cId="2891266594" sldId="405"/>
        </pc:sldMkLst>
        <pc:spChg chg="mod">
          <ac:chgData name="Chloe Asprey" userId="640edece-9606-4d10-93ee-2266d7b31cb1" providerId="ADAL" clId="{6290F52E-3E58-41A5-BAEE-F865F7B1206B}" dt="2026-10-15T08:47:42.850" v="524" actId="20577"/>
          <ac:spMkLst>
            <pc:docMk/>
            <pc:sldMk cId="2891266594" sldId="405"/>
            <ac:spMk id="4" creationId="{00000000-0000-0000-0000-000000000000}"/>
          </ac:spMkLst>
        </pc:spChg>
      </pc:sldChg>
      <pc:sldChg chg="modSp mod ord">
        <pc:chgData name="Chloe Asprey" userId="640edece-9606-4d10-93ee-2266d7b31cb1" providerId="ADAL" clId="{6290F52E-3E58-41A5-BAEE-F865F7B1206B}" dt="2026-10-15T08:46:51.918" v="507" actId="2711"/>
        <pc:sldMkLst>
          <pc:docMk/>
          <pc:sldMk cId="606428662" sldId="406"/>
        </pc:sldMkLst>
        <pc:spChg chg="mod">
          <ac:chgData name="Chloe Asprey" userId="640edece-9606-4d10-93ee-2266d7b31cb1" providerId="ADAL" clId="{6290F52E-3E58-41A5-BAEE-F865F7B1206B}" dt="2026-10-15T08:46:51.918" v="507" actId="2711"/>
          <ac:spMkLst>
            <pc:docMk/>
            <pc:sldMk cId="606428662" sldId="406"/>
            <ac:spMk id="4" creationId="{00000000-0000-0000-0000-000000000000}"/>
          </ac:spMkLst>
        </pc:spChg>
      </pc:sldChg>
      <pc:sldChg chg="del">
        <pc:chgData name="Chloe Asprey" userId="640edece-9606-4d10-93ee-2266d7b31cb1" providerId="ADAL" clId="{6290F52E-3E58-41A5-BAEE-F865F7B1206B}" dt="2026-10-15T08:48:29.250" v="583" actId="47"/>
        <pc:sldMkLst>
          <pc:docMk/>
          <pc:sldMk cId="2060990202" sldId="407"/>
        </pc:sldMkLst>
      </pc:sldChg>
      <pc:sldChg chg="del">
        <pc:chgData name="Chloe Asprey" userId="640edece-9606-4d10-93ee-2266d7b31cb1" providerId="ADAL" clId="{6290F52E-3E58-41A5-BAEE-F865F7B1206B}" dt="2026-10-15T08:48:15.224" v="580" actId="47"/>
        <pc:sldMkLst>
          <pc:docMk/>
          <pc:sldMk cId="1148315696" sldId="408"/>
        </pc:sldMkLst>
      </pc:sldChg>
      <pc:sldChg chg="addSp modSp add mod modNotesTx">
        <pc:chgData name="Chloe Asprey" userId="640edece-9606-4d10-93ee-2266d7b31cb1" providerId="ADAL" clId="{6290F52E-3E58-41A5-BAEE-F865F7B1206B}" dt="2026-10-15T08:45:55.352" v="496" actId="1076"/>
        <pc:sldMkLst>
          <pc:docMk/>
          <pc:sldMk cId="3916831676" sldId="409"/>
        </pc:sldMkLst>
        <pc:spChg chg="mod">
          <ac:chgData name="Chloe Asprey" userId="640edece-9606-4d10-93ee-2266d7b31cb1" providerId="ADAL" clId="{6290F52E-3E58-41A5-BAEE-F865F7B1206B}" dt="2026-10-15T08:42:10.771" v="310" actId="2711"/>
          <ac:spMkLst>
            <pc:docMk/>
            <pc:sldMk cId="3916831676" sldId="409"/>
            <ac:spMk id="4" creationId="{14E86B6F-05BA-AEE7-0935-D371D17B1101}"/>
          </ac:spMkLst>
        </pc:spChg>
        <pc:picChg chg="add mod">
          <ac:chgData name="Chloe Asprey" userId="640edece-9606-4d10-93ee-2266d7b31cb1" providerId="ADAL" clId="{6290F52E-3E58-41A5-BAEE-F865F7B1206B}" dt="2026-10-15T08:45:55.352" v="496" actId="1076"/>
          <ac:picMkLst>
            <pc:docMk/>
            <pc:sldMk cId="3916831676" sldId="409"/>
            <ac:picMk id="3" creationId="{03B33A0C-1158-B415-793F-93C0A03C7ECE}"/>
          </ac:picMkLst>
        </pc:picChg>
      </pc:sldChg>
      <pc:sldChg chg="modSp add mod modNotesTx">
        <pc:chgData name="Chloe Asprey" userId="640edece-9606-4d10-93ee-2266d7b31cb1" providerId="ADAL" clId="{6290F52E-3E58-41A5-BAEE-F865F7B1206B}" dt="2026-10-15T08:44:29.839" v="441" actId="20577"/>
        <pc:sldMkLst>
          <pc:docMk/>
          <pc:sldMk cId="3287425770" sldId="410"/>
        </pc:sldMkLst>
        <pc:spChg chg="mod">
          <ac:chgData name="Chloe Asprey" userId="640edece-9606-4d10-93ee-2266d7b31cb1" providerId="ADAL" clId="{6290F52E-3E58-41A5-BAEE-F865F7B1206B}" dt="2026-10-15T08:44:29.839" v="441" actId="20577"/>
          <ac:spMkLst>
            <pc:docMk/>
            <pc:sldMk cId="3287425770" sldId="410"/>
            <ac:spMk id="4" creationId="{0561A16F-8AFF-AB61-5D19-9C9593539B37}"/>
          </ac:spMkLst>
        </pc:spChg>
      </pc:sldChg>
      <pc:sldChg chg="modSp add mod modNotesTx">
        <pc:chgData name="Chloe Asprey" userId="640edece-9606-4d10-93ee-2266d7b31cb1" providerId="ADAL" clId="{6290F52E-3E58-41A5-BAEE-F865F7B1206B}" dt="2026-10-15T08:44:58.903" v="486" actId="20577"/>
        <pc:sldMkLst>
          <pc:docMk/>
          <pc:sldMk cId="802622208" sldId="411"/>
        </pc:sldMkLst>
        <pc:spChg chg="mod">
          <ac:chgData name="Chloe Asprey" userId="640edece-9606-4d10-93ee-2266d7b31cb1" providerId="ADAL" clId="{6290F52E-3E58-41A5-BAEE-F865F7B1206B}" dt="2026-10-15T08:44:55.820" v="485" actId="20577"/>
          <ac:spMkLst>
            <pc:docMk/>
            <pc:sldMk cId="802622208" sldId="411"/>
            <ac:spMk id="4" creationId="{9236F93E-5A61-F81A-55C8-57F5927FBEDD}"/>
          </ac:spMkLst>
        </pc:spChg>
      </pc:sldChg>
      <pc:sldChg chg="modSp add mod modNotesTx">
        <pc:chgData name="Chloe Asprey" userId="640edece-9606-4d10-93ee-2266d7b31cb1" providerId="ADAL" clId="{6290F52E-3E58-41A5-BAEE-F865F7B1206B}" dt="2026-10-15T08:48:59.521" v="621" actId="20577"/>
        <pc:sldMkLst>
          <pc:docMk/>
          <pc:sldMk cId="4235610485" sldId="412"/>
        </pc:sldMkLst>
        <pc:spChg chg="mod">
          <ac:chgData name="Chloe Asprey" userId="640edece-9606-4d10-93ee-2266d7b31cb1" providerId="ADAL" clId="{6290F52E-3E58-41A5-BAEE-F865F7B1206B}" dt="2026-10-15T08:48:40.593" v="620" actId="20577"/>
          <ac:spMkLst>
            <pc:docMk/>
            <pc:sldMk cId="4235610485" sldId="412"/>
            <ac:spMk id="4" creationId="{A29992E5-D309-8CD7-2B92-8F920E67528D}"/>
          </ac:spMkLst>
        </pc:spChg>
      </pc:sldChg>
      <pc:sldChg chg="add del">
        <pc:chgData name="Chloe Asprey" userId="640edece-9606-4d10-93ee-2266d7b31cb1" providerId="ADAL" clId="{6290F52E-3E58-41A5-BAEE-F865F7B1206B}" dt="2026-10-15T08:50:14.453" v="744" actId="47"/>
        <pc:sldMkLst>
          <pc:docMk/>
          <pc:sldMk cId="2124452970" sldId="413"/>
        </pc:sldMkLst>
      </pc:sldChg>
      <pc:sldChg chg="addSp modSp add mod modNotesTx">
        <pc:chgData name="Chloe Asprey" userId="640edece-9606-4d10-93ee-2266d7b31cb1" providerId="ADAL" clId="{6290F52E-3E58-41A5-BAEE-F865F7B1206B}" dt="2026-10-15T08:50:04.902" v="743" actId="20577"/>
        <pc:sldMkLst>
          <pc:docMk/>
          <pc:sldMk cId="69747746" sldId="414"/>
        </pc:sldMkLst>
        <pc:spChg chg="mod">
          <ac:chgData name="Chloe Asprey" userId="640edece-9606-4d10-93ee-2266d7b31cb1" providerId="ADAL" clId="{6290F52E-3E58-41A5-BAEE-F865F7B1206B}" dt="2026-10-15T08:49:35.146" v="659" actId="20577"/>
          <ac:spMkLst>
            <pc:docMk/>
            <pc:sldMk cId="69747746" sldId="414"/>
            <ac:spMk id="4" creationId="{DF8C0AFE-1F59-BD5D-1647-FCCB6D99CAFD}"/>
          </ac:spMkLst>
        </pc:spChg>
        <pc:picChg chg="add mod">
          <ac:chgData name="Chloe Asprey" userId="640edece-9606-4d10-93ee-2266d7b31cb1" providerId="ADAL" clId="{6290F52E-3E58-41A5-BAEE-F865F7B1206B}" dt="2026-10-15T08:49:28.136" v="626" actId="1076"/>
          <ac:picMkLst>
            <pc:docMk/>
            <pc:sldMk cId="69747746" sldId="414"/>
            <ac:picMk id="3" creationId="{B0711289-4E61-840A-75AD-BA58B82CAEFE}"/>
          </ac:picMkLst>
        </pc:picChg>
      </pc:sldChg>
      <pc:sldChg chg="modSp add mod modNotesTx">
        <pc:chgData name="Chloe Asprey" userId="640edece-9606-4d10-93ee-2266d7b31cb1" providerId="ADAL" clId="{6290F52E-3E58-41A5-BAEE-F865F7B1206B}" dt="2026-10-15T08:50:57.383" v="806" actId="5793"/>
        <pc:sldMkLst>
          <pc:docMk/>
          <pc:sldMk cId="256778894" sldId="415"/>
        </pc:sldMkLst>
        <pc:spChg chg="mod">
          <ac:chgData name="Chloe Asprey" userId="640edece-9606-4d10-93ee-2266d7b31cb1" providerId="ADAL" clId="{6290F52E-3E58-41A5-BAEE-F865F7B1206B}" dt="2026-10-15T08:50:33.803" v="762" actId="20577"/>
          <ac:spMkLst>
            <pc:docMk/>
            <pc:sldMk cId="256778894" sldId="415"/>
            <ac:spMk id="4" creationId="{8162DA01-1107-2151-5FCA-16EE0B4D990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6783AA-AB5C-4BC9-B5A4-8E810F89104A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A6486F-8912-4BC7-8091-ADDA792BE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7020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6486F-8912-4BC7-8091-ADDA792BEAB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8856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>
                <a:solidFill>
                  <a:schemeClr val="bg1"/>
                </a:solidFill>
                <a:latin typeface="Tahoma"/>
                <a:ea typeface="Tahoma"/>
                <a:cs typeface="Tahoma"/>
              </a:rPr>
              <a:t>Breaks, tears, push, pull, twist ,squash, bend, stretch</a:t>
            </a:r>
            <a:endParaRPr lang="en-US" sz="6000" dirty="0">
              <a:solidFill>
                <a:schemeClr val="bg1"/>
              </a:solidFill>
              <a:latin typeface="Tahoma"/>
              <a:ea typeface="Tahoma"/>
              <a:cs typeface="Tahoma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6486F-8912-4BC7-8091-ADDA792BEAB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46934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food, water, shelter and safety.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6486F-8912-4BC7-8091-ADDA792BEAB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61640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height, size and body parts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6486F-8912-4BC7-8091-ADDA792BEAB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58254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moves, breathes, grows, needs food and water, reproduces and responds to surroundings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6486F-8912-4BC7-8091-ADDA792BEAB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3610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4A6520-10EF-C281-A3F0-EC8A772C83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1FFE952-D7CE-C296-8FF1-BCD02B34211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6CD3900-442E-2BE5-E549-88D820CD8A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water, light and a suitable temperature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A3D519-421B-6593-DEFE-C3FBB7A2E5F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6486F-8912-4BC7-8091-ADDA792BEAB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8686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5E2227-6941-2917-5697-47579E0A71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591A869-603F-49AA-8267-FA36CEDE22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1DD1BF6-2E6A-E0BE-C51F-EA26F4DD596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dirty="0"/>
              <a:t>Elastic band</a:t>
            </a:r>
          </a:p>
          <a:p>
            <a:pPr lvl="0"/>
            <a:r>
              <a:rPr lang="en-US" dirty="0"/>
              <a:t>Balloon</a:t>
            </a:r>
          </a:p>
          <a:p>
            <a:pPr lvl="0"/>
            <a:r>
              <a:rPr lang="en-US" dirty="0"/>
              <a:t>Lycra fabric</a:t>
            </a:r>
          </a:p>
          <a:p>
            <a:pPr lvl="0"/>
            <a:r>
              <a:rPr lang="en-US" dirty="0"/>
              <a:t>Stretchy hair bobble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4C1571-2F88-0398-C848-2174C4D5A71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6486F-8912-4BC7-8091-ADDA792BEAB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7611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95B1C2-1DE2-CCDF-056C-A6D97BC923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DCC85E-47CE-760E-2A77-0A9F403F5C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A9D8A4B-FE86-DD6E-FCD4-DDD084A7B22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dirty="0"/>
              <a:t>Sponge</a:t>
            </a:r>
          </a:p>
          <a:p>
            <a:pPr lvl="0"/>
            <a:r>
              <a:rPr lang="en-US" dirty="0"/>
              <a:t>Foam</a:t>
            </a:r>
          </a:p>
          <a:p>
            <a:pPr lvl="0"/>
            <a:r>
              <a:rPr lang="en-US" dirty="0"/>
              <a:t>Cotton wool</a:t>
            </a:r>
          </a:p>
          <a:p>
            <a:pPr lvl="0"/>
            <a:r>
              <a:rPr lang="en-US" dirty="0"/>
              <a:t>Playdough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EB8A67-838C-33B9-9EB5-59CD086D6A6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6486F-8912-4BC7-8091-ADDA792BEAB6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6209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75B1A6-CB74-EBDD-99E1-9B2E392631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6452FE6-6620-EA22-D606-85867B6DF6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9B195C9-688E-2AAF-1C70-55FEAD4C08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Metal</a:t>
            </a:r>
          </a:p>
          <a:p>
            <a:r>
              <a:rPr lang="en-GB" dirty="0"/>
              <a:t>Brick </a:t>
            </a:r>
          </a:p>
          <a:p>
            <a:r>
              <a:rPr lang="en-GB" dirty="0"/>
              <a:t>Wood </a:t>
            </a:r>
          </a:p>
          <a:p>
            <a:r>
              <a:rPr lang="en-GB"/>
              <a:t>Glass 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E4FFE3-43AF-0F77-7A4D-7D8A0F696A9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6486F-8912-4BC7-8091-ADDA792BEAB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92504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>
                <a:solidFill>
                  <a:schemeClr val="bg1"/>
                </a:solidFill>
                <a:latin typeface="Tahoma"/>
              </a:rPr>
              <a:t>Food, shelter</a:t>
            </a:r>
            <a:endParaRPr lang="en-US" sz="6000" dirty="0">
              <a:solidFill>
                <a:schemeClr val="bg1"/>
              </a:solidFill>
              <a:latin typeface="Tahoma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6486F-8912-4BC7-8091-ADDA792BEAB6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98591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Exercise, balanced diet, sleep, good hygiene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6486F-8912-4BC7-8091-ADDA792BEAB6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003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064DEA-0D22-DF98-7F36-5807F84956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8821619-6E27-91A4-0183-F20EBB0063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880219-AC64-3AD6-F6CD-6EA88B0DA6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food chain shows how living things get their food and energy from other living things.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2A8624-327D-7937-DB65-8651E6E1E48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6486F-8912-4BC7-8091-ADDA792BEAB6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1093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D7F4CE-577F-7072-AB12-7B0C2D1911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F5D7C83-1FF2-503B-72F4-8A8E7FE187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7C3445-B01B-F0DC-3309-351F07C715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arrow means “is eaten by” or shows where energy goes. The grass is eaten by the grasshopper, the grasshopper is eaten by the frog etc. 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DB0D10-2630-CC44-D66E-80A66173A1C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6486F-8912-4BC7-8091-ADDA792BEAB6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967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2CB8A-87DE-4D29-B081-77DD411058A5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13218-390D-4118-9A2A-2C970D377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6169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2CB8A-87DE-4D29-B081-77DD411058A5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13218-390D-4118-9A2A-2C970D377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3153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2CB8A-87DE-4D29-B081-77DD411058A5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13218-390D-4118-9A2A-2C970D377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0545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2CB8A-87DE-4D29-B081-77DD411058A5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13218-390D-4118-9A2A-2C970D377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2055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2CB8A-87DE-4D29-B081-77DD411058A5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13218-390D-4118-9A2A-2C970D377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9826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2CB8A-87DE-4D29-B081-77DD411058A5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13218-390D-4118-9A2A-2C970D377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4443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2CB8A-87DE-4D29-B081-77DD411058A5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13218-390D-4118-9A2A-2C970D377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7837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2CB8A-87DE-4D29-B081-77DD411058A5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13218-390D-4118-9A2A-2C970D377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4677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2CB8A-87DE-4D29-B081-77DD411058A5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13218-390D-4118-9A2A-2C970D377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371288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2CB8A-87DE-4D29-B081-77DD411058A5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13218-390D-4118-9A2A-2C970D377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4292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2CB8A-87DE-4D29-B081-77DD411058A5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13218-390D-4118-9A2A-2C970D377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4508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72CB8A-87DE-4D29-B081-77DD411058A5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613218-390D-4118-9A2A-2C970D377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545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295697" y="1025314"/>
            <a:ext cx="6552728" cy="2981082"/>
          </a:xfrm>
          <a:prstGeom prst="round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800">
                <a:solidFill>
                  <a:srgbClr val="00B050"/>
                </a:solidFill>
                <a:latin typeface="Comic Sans MS"/>
              </a:rPr>
              <a:t>WIS QUIZ</a:t>
            </a:r>
          </a:p>
        </p:txBody>
      </p:sp>
      <p:pic>
        <p:nvPicPr>
          <p:cNvPr id="2" name="Picture 2" descr="A picture containing person&#10;&#10;Description generated with very high confidence">
            <a:extLst>
              <a:ext uri="{FF2B5EF4-FFF2-40B4-BE49-F238E27FC236}">
                <a16:creationId xmlns:a16="http://schemas.microsoft.com/office/drawing/2014/main" id="{45626923-396C-4343-8192-625DA9036D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1362" y="4417803"/>
            <a:ext cx="2581275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3125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099727" y="808983"/>
            <a:ext cx="7416824" cy="5112568"/>
          </a:xfrm>
          <a:prstGeom prst="roundRect">
            <a:avLst/>
          </a:prstGeom>
          <a:solidFill>
            <a:schemeClr val="accent4"/>
          </a:solidFill>
          <a:ln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solidFill>
                  <a:schemeClr val="bg1"/>
                </a:solidFill>
                <a:latin typeface="Sassoon Primary" pitchFamily="50" charset="0"/>
                <a:ea typeface="Tahoma"/>
                <a:cs typeface="Tahoma"/>
              </a:rPr>
              <a:t>How can everyday materials change their shape?</a:t>
            </a:r>
          </a:p>
        </p:txBody>
      </p:sp>
    </p:spTree>
    <p:extLst>
      <p:ext uri="{BB962C8B-B14F-4D97-AF65-F5344CB8AC3E}">
        <p14:creationId xmlns:p14="http://schemas.microsoft.com/office/powerpoint/2010/main" val="60642866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27584" y="939612"/>
            <a:ext cx="7416824" cy="5112568"/>
          </a:xfrm>
          <a:prstGeom prst="roundRect">
            <a:avLst/>
          </a:prstGeom>
          <a:solidFill>
            <a:schemeClr val="accent4"/>
          </a:solidFill>
          <a:ln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latin typeface="Sassoon Primary" pitchFamily="50" charset="0"/>
                <a:ea typeface="Tahoma"/>
                <a:cs typeface="Tahoma"/>
              </a:rPr>
              <a:t>What animals need to survive?</a:t>
            </a:r>
          </a:p>
        </p:txBody>
      </p:sp>
    </p:spTree>
    <p:extLst>
      <p:ext uri="{BB962C8B-B14F-4D97-AF65-F5344CB8AC3E}">
        <p14:creationId xmlns:p14="http://schemas.microsoft.com/office/powerpoint/2010/main" val="327774843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27584" y="939612"/>
            <a:ext cx="7416824" cy="5112568"/>
          </a:xfrm>
          <a:prstGeom prst="roundRect">
            <a:avLst/>
          </a:prstGeom>
          <a:solidFill>
            <a:schemeClr val="accent4"/>
          </a:solidFill>
          <a:ln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latin typeface="Sassoon Primary" pitchFamily="50" charset="0"/>
                <a:ea typeface="Tahoma"/>
                <a:cs typeface="Tahoma"/>
              </a:rPr>
              <a:t>How do humans change as they grow?</a:t>
            </a:r>
            <a:endParaRPr lang="en-GB" sz="4400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069284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664298" y="622345"/>
            <a:ext cx="7416824" cy="5112568"/>
          </a:xfrm>
          <a:prstGeom prst="roundRect">
            <a:avLst/>
          </a:prstGeom>
          <a:solidFill>
            <a:schemeClr val="accent4"/>
          </a:solidFill>
          <a:ln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latin typeface="Sassoon Primary" pitchFamily="50" charset="0"/>
              </a:rPr>
              <a:t>How do we know if something is alive?</a:t>
            </a:r>
          </a:p>
        </p:txBody>
      </p:sp>
    </p:spTree>
    <p:extLst>
      <p:ext uri="{BB962C8B-B14F-4D97-AF65-F5344CB8AC3E}">
        <p14:creationId xmlns:p14="http://schemas.microsoft.com/office/powerpoint/2010/main" val="35509905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5E3CC7-EB5D-F38F-B3D3-F42E10BBBF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4E86B6F-05BA-AEE7-0935-D371D17B1101}"/>
              </a:ext>
            </a:extLst>
          </p:cNvPr>
          <p:cNvSpPr/>
          <p:nvPr/>
        </p:nvSpPr>
        <p:spPr>
          <a:xfrm>
            <a:off x="863588" y="872716"/>
            <a:ext cx="7416824" cy="5112568"/>
          </a:xfrm>
          <a:prstGeom prst="roundRect">
            <a:avLst/>
          </a:prstGeom>
          <a:solidFill>
            <a:schemeClr val="accent4"/>
          </a:solidFill>
          <a:ln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latin typeface="Sassoon Primary" pitchFamily="50" charset="0"/>
              </a:rPr>
              <a:t>What does a plant need to grow and stay healthy?</a:t>
            </a:r>
          </a:p>
        </p:txBody>
      </p:sp>
      <p:pic>
        <p:nvPicPr>
          <p:cNvPr id="3" name="Picture 4" descr="A close up of a flower garden&#10;&#10;Description generated with very high confidence">
            <a:extLst>
              <a:ext uri="{FF2B5EF4-FFF2-40B4-BE49-F238E27FC236}">
                <a16:creationId xmlns:a16="http://schemas.microsoft.com/office/drawing/2014/main" id="{03B33A0C-1158-B415-793F-93C0A03C7E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7251" y="4393672"/>
            <a:ext cx="2060921" cy="2133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83167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>
        <p159:morph option="byObject"/>
      </p:transition>
    </mc:Choice>
    <mc:Fallback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644B76-1B2F-B30E-BA92-77D415BA14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0561A16F-8AFF-AB61-5D19-9C9593539B37}"/>
              </a:ext>
            </a:extLst>
          </p:cNvPr>
          <p:cNvSpPr/>
          <p:nvPr/>
        </p:nvSpPr>
        <p:spPr>
          <a:xfrm>
            <a:off x="863588" y="872716"/>
            <a:ext cx="7416824" cy="5112568"/>
          </a:xfrm>
          <a:prstGeom prst="roundRect">
            <a:avLst/>
          </a:prstGeom>
          <a:solidFill>
            <a:schemeClr val="accent4"/>
          </a:solidFill>
          <a:ln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latin typeface="Sassoon Primary" pitchFamily="50" charset="0"/>
              </a:rPr>
              <a:t>Name a material or object that can be stretched.</a:t>
            </a:r>
          </a:p>
        </p:txBody>
      </p:sp>
    </p:spTree>
    <p:extLst>
      <p:ext uri="{BB962C8B-B14F-4D97-AF65-F5344CB8AC3E}">
        <p14:creationId xmlns:p14="http://schemas.microsoft.com/office/powerpoint/2010/main" val="328742577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>
        <p159:morph option="byObject"/>
      </p:transition>
    </mc:Choice>
    <mc:Fallback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5E7554-CE37-0EBB-DD0F-8DCF0ACE3D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9236F93E-5A61-F81A-55C8-57F5927FBEDD}"/>
              </a:ext>
            </a:extLst>
          </p:cNvPr>
          <p:cNvSpPr/>
          <p:nvPr/>
        </p:nvSpPr>
        <p:spPr>
          <a:xfrm>
            <a:off x="863588" y="872716"/>
            <a:ext cx="7416824" cy="5112568"/>
          </a:xfrm>
          <a:prstGeom prst="roundRect">
            <a:avLst/>
          </a:prstGeom>
          <a:solidFill>
            <a:schemeClr val="accent4"/>
          </a:solidFill>
          <a:ln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latin typeface="Sassoon Primary" pitchFamily="50" charset="0"/>
              </a:rPr>
              <a:t>Name a material or object that can be squashed.</a:t>
            </a:r>
          </a:p>
        </p:txBody>
      </p:sp>
    </p:spTree>
    <p:extLst>
      <p:ext uri="{BB962C8B-B14F-4D97-AF65-F5344CB8AC3E}">
        <p14:creationId xmlns:p14="http://schemas.microsoft.com/office/powerpoint/2010/main" val="80262220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>
        <p159:morph option="byObject"/>
      </p:transition>
    </mc:Choice>
    <mc:Fallback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68AD9E-0D07-F076-9E1C-5D0EA6E878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162DA01-1107-2151-5FCA-16EE0B4D990C}"/>
              </a:ext>
            </a:extLst>
          </p:cNvPr>
          <p:cNvSpPr/>
          <p:nvPr/>
        </p:nvSpPr>
        <p:spPr>
          <a:xfrm>
            <a:off x="863588" y="872716"/>
            <a:ext cx="7416824" cy="5112568"/>
          </a:xfrm>
          <a:prstGeom prst="roundRect">
            <a:avLst/>
          </a:prstGeom>
          <a:solidFill>
            <a:schemeClr val="accent4"/>
          </a:solidFill>
          <a:ln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latin typeface="Sassoon Primary" pitchFamily="50" charset="0"/>
              </a:rPr>
              <a:t>Name a material or object that cannot be twisted.</a:t>
            </a:r>
          </a:p>
        </p:txBody>
      </p:sp>
    </p:spTree>
    <p:extLst>
      <p:ext uri="{BB962C8B-B14F-4D97-AF65-F5344CB8AC3E}">
        <p14:creationId xmlns:p14="http://schemas.microsoft.com/office/powerpoint/2010/main" val="25677889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>
        <p159:morph option="byObject"/>
      </p:transition>
    </mc:Choice>
    <mc:Fallback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27584" y="939612"/>
            <a:ext cx="7416824" cy="5112568"/>
          </a:xfrm>
          <a:prstGeom prst="roundRect">
            <a:avLst/>
          </a:prstGeom>
          <a:solidFill>
            <a:schemeClr val="accent4"/>
          </a:solidFill>
          <a:ln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solidFill>
                  <a:schemeClr val="bg1"/>
                </a:solidFill>
                <a:latin typeface="Sassoon Primary" pitchFamily="50" charset="0"/>
                <a:ea typeface="HfW cursive bold"/>
                <a:cs typeface="HfW cursive bold"/>
              </a:rPr>
              <a:t>What are the basic needs of animal and human survival</a:t>
            </a:r>
            <a:r>
              <a:rPr lang="en-US" sz="4000" dirty="0">
                <a:solidFill>
                  <a:schemeClr val="bg1"/>
                </a:solidFill>
                <a:latin typeface="Tahoma"/>
                <a:ea typeface="HfW cursive bold"/>
                <a:cs typeface="HfW cursive bold"/>
              </a:rPr>
              <a:t>?</a:t>
            </a:r>
            <a:endParaRPr lang="en-US" sz="4000" dirty="0">
              <a:solidFill>
                <a:schemeClr val="bg1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280764429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27584" y="939612"/>
            <a:ext cx="7416824" cy="5112568"/>
          </a:xfrm>
          <a:prstGeom prst="roundRect">
            <a:avLst/>
          </a:prstGeom>
          <a:solidFill>
            <a:schemeClr val="accent4"/>
          </a:solidFill>
          <a:ln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solidFill>
                  <a:schemeClr val="bg1"/>
                </a:solidFill>
                <a:latin typeface="Sassoon Primary" pitchFamily="50" charset="0"/>
                <a:ea typeface="HfW cursive bold"/>
                <a:cs typeface="HfW cursive bold"/>
              </a:rPr>
              <a:t>What do we need to stay healthy?</a:t>
            </a:r>
          </a:p>
        </p:txBody>
      </p:sp>
    </p:spTree>
    <p:extLst>
      <p:ext uri="{BB962C8B-B14F-4D97-AF65-F5344CB8AC3E}">
        <p14:creationId xmlns:p14="http://schemas.microsoft.com/office/powerpoint/2010/main" val="28912665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40464A-4DCB-300B-39F1-F7F9D7EDE8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A29992E5-D309-8CD7-2B92-8F920E67528D}"/>
              </a:ext>
            </a:extLst>
          </p:cNvPr>
          <p:cNvSpPr/>
          <p:nvPr/>
        </p:nvSpPr>
        <p:spPr>
          <a:xfrm>
            <a:off x="827584" y="939612"/>
            <a:ext cx="7416824" cy="5112568"/>
          </a:xfrm>
          <a:prstGeom prst="roundRect">
            <a:avLst/>
          </a:prstGeom>
          <a:solidFill>
            <a:schemeClr val="accent4"/>
          </a:solidFill>
          <a:ln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bg1"/>
                </a:solidFill>
                <a:latin typeface="Sassoon Primary" pitchFamily="50" charset="0"/>
                <a:ea typeface="HfW cursive bold"/>
                <a:cs typeface="HfW cursive bold"/>
              </a:rPr>
              <a:t>What is a food chain?</a:t>
            </a:r>
            <a:endParaRPr lang="en-US" sz="4000" dirty="0">
              <a:solidFill>
                <a:schemeClr val="bg1"/>
              </a:solidFill>
              <a:latin typeface="Sassoon Primary" pitchFamily="50" charset="0"/>
              <a:ea typeface="HfW cursive bold"/>
              <a:cs typeface="HfW cursive bold"/>
            </a:endParaRPr>
          </a:p>
        </p:txBody>
      </p:sp>
    </p:spTree>
    <p:extLst>
      <p:ext uri="{BB962C8B-B14F-4D97-AF65-F5344CB8AC3E}">
        <p14:creationId xmlns:p14="http://schemas.microsoft.com/office/powerpoint/2010/main" val="423561048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>
        <p159:morph option="byObject"/>
      </p:transition>
    </mc:Choice>
    <mc:Fallback>
      <p:transition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32026D-CDB2-6E93-962B-2F70A3428C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DF8C0AFE-1F59-BD5D-1647-FCCB6D99CAFD}"/>
              </a:ext>
            </a:extLst>
          </p:cNvPr>
          <p:cNvSpPr/>
          <p:nvPr/>
        </p:nvSpPr>
        <p:spPr>
          <a:xfrm>
            <a:off x="827584" y="939612"/>
            <a:ext cx="7416824" cy="5112568"/>
          </a:xfrm>
          <a:prstGeom prst="roundRect">
            <a:avLst/>
          </a:prstGeom>
          <a:solidFill>
            <a:schemeClr val="accent4"/>
          </a:solidFill>
          <a:ln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bg1"/>
                </a:solidFill>
                <a:latin typeface="Sassoon Primary" pitchFamily="50" charset="0"/>
                <a:ea typeface="HfW cursive bold"/>
                <a:cs typeface="HfW cursive bold"/>
              </a:rPr>
              <a:t>What does this food chain show?</a:t>
            </a:r>
            <a:endParaRPr lang="en-US" sz="4000" dirty="0">
              <a:solidFill>
                <a:schemeClr val="bg1"/>
              </a:solidFill>
              <a:latin typeface="Sassoon Primary" pitchFamily="50" charset="0"/>
              <a:ea typeface="HfW cursive bold"/>
              <a:cs typeface="HfW cursive bold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711289-4E61-840A-75AD-BA58B82CAE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7962" y="4021333"/>
            <a:ext cx="4388076" cy="1231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4774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>
        <p159:morph option="byObject"/>
      </p:transition>
    </mc:Choice>
    <mc:Fallback>
      <p:transition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1235642581E11468336DE6A387512F5" ma:contentTypeVersion="20" ma:contentTypeDescription="Create a new document." ma:contentTypeScope="" ma:versionID="b7fb7ce554d9d6aaac988a917c3d4cab">
  <xsd:schema xmlns:xsd="http://www.w3.org/2001/XMLSchema" xmlns:xs="http://www.w3.org/2001/XMLSchema" xmlns:p="http://schemas.microsoft.com/office/2006/metadata/properties" xmlns:ns2="accac9f4-1f28-493a-b50f-face3c9a7eae" xmlns:ns3="25521816-d68c-4469-ad52-8042ecaefb66" targetNamespace="http://schemas.microsoft.com/office/2006/metadata/properties" ma:root="true" ma:fieldsID="dd85fb18e9d0ae09f8ec592ad45a2609" ns2:_="" ns3:_="">
    <xsd:import namespace="accac9f4-1f28-493a-b50f-face3c9a7eae"/>
    <xsd:import namespace="25521816-d68c-4469-ad52-8042ecaefb6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cac9f4-1f28-493a-b50f-face3c9a7ea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647a3681-9aee-4d04-882a-db5e080960d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521816-d68c-4469-ad52-8042ecaefb66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f2879765-893f-4044-9e79-8f3a5085762a}" ma:internalName="TaxCatchAll" ma:showField="CatchAllData" ma:web="25521816-d68c-4469-ad52-8042ecaefb6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5521816-d68c-4469-ad52-8042ecaefb66" xsi:nil="true"/>
    <lcf76f155ced4ddcb4097134ff3c332f xmlns="accac9f4-1f28-493a-b50f-face3c9a7eae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077A3A5-4F26-4FF6-B79F-88B302F7D80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ccac9f4-1f28-493a-b50f-face3c9a7eae"/>
    <ds:schemaRef ds:uri="25521816-d68c-4469-ad52-8042ecaefb6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4205EE4-D4D5-416D-A83C-CC62EDC29F8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47DAC65-689B-4573-83F9-256470AD4D22}">
  <ds:schemaRefs>
    <ds:schemaRef ds:uri="http://schemas.microsoft.com/office/2006/metadata/properties"/>
    <ds:schemaRef ds:uri="http://schemas.microsoft.com/office/infopath/2007/PartnerControls"/>
    <ds:schemaRef ds:uri="25521816-d68c-4469-ad52-8042ecaefb66"/>
    <ds:schemaRef ds:uri="accac9f4-1f28-493a-b50f-face3c9a7ea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248</Words>
  <Application>Microsoft Office PowerPoint</Application>
  <PresentationFormat>On-screen Show (4:3)</PresentationFormat>
  <Paragraphs>47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Comic Sans MS</vt:lpstr>
      <vt:lpstr>Sassoon Primary</vt:lpstr>
      <vt:lpstr>Tahoma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NCC</dc:creator>
  <cp:lastModifiedBy>Chloe Asprey</cp:lastModifiedBy>
  <cp:revision>164</cp:revision>
  <dcterms:created xsi:type="dcterms:W3CDTF">2014-08-20T09:52:00Z</dcterms:created>
  <dcterms:modified xsi:type="dcterms:W3CDTF">2026-10-15T08:50:58Z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0x010100C1235642581E11468336DE6A387512F5</vt:lpwstr>
  </property>
</Properties>
</file>