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notesMasterIdLst>
    <p:notesMasterId r:id="rId33"/>
  </p:notesMasterIdLst>
  <p:sldIdLst>
    <p:sldId id="256" r:id="rId5"/>
    <p:sldId id="257" r:id="rId6"/>
    <p:sldId id="260" r:id="rId7"/>
    <p:sldId id="261" r:id="rId8"/>
    <p:sldId id="278" r:id="rId9"/>
    <p:sldId id="302" r:id="rId10"/>
    <p:sldId id="262" r:id="rId11"/>
    <p:sldId id="274" r:id="rId12"/>
    <p:sldId id="267" r:id="rId13"/>
    <p:sldId id="310" r:id="rId14"/>
    <p:sldId id="308" r:id="rId15"/>
    <p:sldId id="304" r:id="rId16"/>
    <p:sldId id="266" r:id="rId17"/>
    <p:sldId id="311" r:id="rId18"/>
    <p:sldId id="288" r:id="rId19"/>
    <p:sldId id="287" r:id="rId20"/>
    <p:sldId id="293" r:id="rId21"/>
    <p:sldId id="294" r:id="rId22"/>
    <p:sldId id="289" r:id="rId23"/>
    <p:sldId id="290" r:id="rId24"/>
    <p:sldId id="297" r:id="rId25"/>
    <p:sldId id="291" r:id="rId26"/>
    <p:sldId id="298" r:id="rId27"/>
    <p:sldId id="309" r:id="rId28"/>
    <p:sldId id="305" r:id="rId29"/>
    <p:sldId id="271" r:id="rId30"/>
    <p:sldId id="279" r:id="rId31"/>
    <p:sldId id="27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C0AD9D-80BE-4863-936B-A2512BF7B1FA}" v="64" dt="2026-09-13T15:02:50.9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ey Mitchell" userId="bcbfd481-4d2c-48cf-9def-04da83e0ff2d" providerId="ADAL" clId="{6016FFA0-8968-49AF-A03D-665E3EF410CB}"/>
    <pc:docChg chg="undo custSel delSld modSld modMainMaster">
      <pc:chgData name="Tracey Mitchell" userId="bcbfd481-4d2c-48cf-9def-04da83e0ff2d" providerId="ADAL" clId="{6016FFA0-8968-49AF-A03D-665E3EF410CB}" dt="2026-09-13T15:07:44.066" v="753" actId="115"/>
      <pc:docMkLst>
        <pc:docMk/>
      </pc:docMkLst>
      <pc:sldChg chg="addSp delSp modSp mod setBg">
        <pc:chgData name="Tracey Mitchell" userId="bcbfd481-4d2c-48cf-9def-04da83e0ff2d" providerId="ADAL" clId="{6016FFA0-8968-49AF-A03D-665E3EF410CB}" dt="2026-09-13T14:47:32.163" v="369"/>
        <pc:sldMkLst>
          <pc:docMk/>
          <pc:sldMk cId="3499438814" sldId="257"/>
        </pc:sldMkLst>
        <pc:spChg chg="mod">
          <ac:chgData name="Tracey Mitchell" userId="bcbfd481-4d2c-48cf-9def-04da83e0ff2d" providerId="ADAL" clId="{6016FFA0-8968-49AF-A03D-665E3EF410CB}" dt="2026-09-13T14:28:54.933" v="146" actId="26606"/>
          <ac:spMkLst>
            <pc:docMk/>
            <pc:sldMk cId="3499438814" sldId="257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0:10.710" v="155" actId="403"/>
          <ac:spMkLst>
            <pc:docMk/>
            <pc:sldMk cId="3499438814" sldId="257"/>
            <ac:spMk id="3" creationId="{00000000-0000-0000-0000-000000000000}"/>
          </ac:spMkLst>
        </pc:spChg>
        <pc:spChg chg="del">
          <ac:chgData name="Tracey Mitchell" userId="bcbfd481-4d2c-48cf-9def-04da83e0ff2d" providerId="ADAL" clId="{6016FFA0-8968-49AF-A03D-665E3EF410CB}" dt="2026-09-13T14:28:54.933" v="146" actId="26606"/>
          <ac:spMkLst>
            <pc:docMk/>
            <pc:sldMk cId="3499438814" sldId="257"/>
            <ac:spMk id="12" creationId="{8751C0E9-4187-482F-9E57-6F626A9C4D08}"/>
          </ac:spMkLst>
        </pc:spChg>
        <pc:spChg chg="del">
          <ac:chgData name="Tracey Mitchell" userId="bcbfd481-4d2c-48cf-9def-04da83e0ff2d" providerId="ADAL" clId="{6016FFA0-8968-49AF-A03D-665E3EF410CB}" dt="2026-09-13T14:28:54.933" v="146" actId="26606"/>
          <ac:spMkLst>
            <pc:docMk/>
            <pc:sldMk cId="3499438814" sldId="257"/>
            <ac:spMk id="14" creationId="{A5D494F4-DB8B-4D3D-A107-4E84A0B74CBB}"/>
          </ac:spMkLst>
        </pc:spChg>
        <pc:spChg chg="del">
          <ac:chgData name="Tracey Mitchell" userId="bcbfd481-4d2c-48cf-9def-04da83e0ff2d" providerId="ADAL" clId="{6016FFA0-8968-49AF-A03D-665E3EF410CB}" dt="2026-09-13T14:28:54.933" v="146" actId="26606"/>
          <ac:spMkLst>
            <pc:docMk/>
            <pc:sldMk cId="3499438814" sldId="257"/>
            <ac:spMk id="16" creationId="{D3FC58BE-64BA-44F6-B62D-AA29B1BF6A87}"/>
          </ac:spMkLst>
        </pc:spChg>
        <pc:spChg chg="add">
          <ac:chgData name="Tracey Mitchell" userId="bcbfd481-4d2c-48cf-9def-04da83e0ff2d" providerId="ADAL" clId="{6016FFA0-8968-49AF-A03D-665E3EF410CB}" dt="2026-09-13T14:28:54.933" v="146" actId="26606"/>
          <ac:spMkLst>
            <pc:docMk/>
            <pc:sldMk cId="3499438814" sldId="257"/>
            <ac:spMk id="21" creationId="{2C8DCBC9-E0DE-46B3-8FAE-C5C151378E29}"/>
          </ac:spMkLst>
        </pc:spChg>
        <pc:picChg chg="mod ord">
          <ac:chgData name="Tracey Mitchell" userId="bcbfd481-4d2c-48cf-9def-04da83e0ff2d" providerId="ADAL" clId="{6016FFA0-8968-49AF-A03D-665E3EF410CB}" dt="2026-09-13T14:28:54.933" v="146" actId="26606"/>
          <ac:picMkLst>
            <pc:docMk/>
            <pc:sldMk cId="3499438814" sldId="257"/>
            <ac:picMk id="5" creationId="{0DDE07DD-0E4A-B2F9-E79D-64BFB968BF37}"/>
          </ac:picMkLst>
        </pc:picChg>
        <pc:picChg chg="mod ord">
          <ac:chgData name="Tracey Mitchell" userId="bcbfd481-4d2c-48cf-9def-04da83e0ff2d" providerId="ADAL" clId="{6016FFA0-8968-49AF-A03D-665E3EF410CB}" dt="2026-09-13T14:28:54.933" v="146" actId="26606"/>
          <ac:picMkLst>
            <pc:docMk/>
            <pc:sldMk cId="3499438814" sldId="257"/>
            <ac:picMk id="7" creationId="{ADD2FB92-6167-EEEF-944B-2A56A94C68F9}"/>
          </ac:picMkLst>
        </pc:picChg>
      </pc:sldChg>
      <pc:sldChg chg="del setBg">
        <pc:chgData name="Tracey Mitchell" userId="bcbfd481-4d2c-48cf-9def-04da83e0ff2d" providerId="ADAL" clId="{6016FFA0-8968-49AF-A03D-665E3EF410CB}" dt="2026-09-13T14:54:13.338" v="415" actId="2696"/>
        <pc:sldMkLst>
          <pc:docMk/>
          <pc:sldMk cId="1096808543" sldId="258"/>
        </pc:sldMkLst>
      </pc:sldChg>
      <pc:sldChg chg="modSp mod setBg">
        <pc:chgData name="Tracey Mitchell" userId="bcbfd481-4d2c-48cf-9def-04da83e0ff2d" providerId="ADAL" clId="{6016FFA0-8968-49AF-A03D-665E3EF410CB}" dt="2026-09-13T14:30:39.952" v="159" actId="1076"/>
        <pc:sldMkLst>
          <pc:docMk/>
          <pc:sldMk cId="187360926" sldId="260"/>
        </pc:sldMkLst>
        <pc:spChg chg="mod">
          <ac:chgData name="Tracey Mitchell" userId="bcbfd481-4d2c-48cf-9def-04da83e0ff2d" providerId="ADAL" clId="{6016FFA0-8968-49AF-A03D-665E3EF410CB}" dt="2026-09-13T14:30:36.566" v="158" actId="115"/>
          <ac:spMkLst>
            <pc:docMk/>
            <pc:sldMk cId="187360926" sldId="260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0:28.955" v="157" actId="27636"/>
          <ac:spMkLst>
            <pc:docMk/>
            <pc:sldMk cId="187360926" sldId="260"/>
            <ac:spMk id="3" creationId="{00000000-0000-0000-0000-000000000000}"/>
          </ac:spMkLst>
        </pc:spChg>
        <pc:picChg chg="mod">
          <ac:chgData name="Tracey Mitchell" userId="bcbfd481-4d2c-48cf-9def-04da83e0ff2d" providerId="ADAL" clId="{6016FFA0-8968-49AF-A03D-665E3EF410CB}" dt="2026-09-13T14:30:39.952" v="159" actId="1076"/>
          <ac:picMkLst>
            <pc:docMk/>
            <pc:sldMk cId="187360926" sldId="260"/>
            <ac:picMk id="7" creationId="{40D2513B-01F6-E1B6-8DB6-1D9FD1649E1F}"/>
          </ac:picMkLst>
        </pc:picChg>
      </pc:sldChg>
      <pc:sldChg chg="modSp mod setBg">
        <pc:chgData name="Tracey Mitchell" userId="bcbfd481-4d2c-48cf-9def-04da83e0ff2d" providerId="ADAL" clId="{6016FFA0-8968-49AF-A03D-665E3EF410CB}" dt="2026-09-13T14:31:06.459" v="163" actId="1076"/>
        <pc:sldMkLst>
          <pc:docMk/>
          <pc:sldMk cId="1132271811" sldId="261"/>
        </pc:sldMkLst>
        <pc:spChg chg="mod">
          <ac:chgData name="Tracey Mitchell" userId="bcbfd481-4d2c-48cf-9def-04da83e0ff2d" providerId="ADAL" clId="{6016FFA0-8968-49AF-A03D-665E3EF410CB}" dt="2026-09-13T14:31:03.544" v="162" actId="1076"/>
          <ac:spMkLst>
            <pc:docMk/>
            <pc:sldMk cId="1132271811" sldId="261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1:06.459" v="163" actId="1076"/>
          <ac:spMkLst>
            <pc:docMk/>
            <pc:sldMk cId="1132271811" sldId="261"/>
            <ac:spMk id="5" creationId="{C3A7C366-43F5-649D-8319-1992A676184A}"/>
          </ac:spMkLst>
        </pc:spChg>
      </pc:sldChg>
      <pc:sldChg chg="modSp mod setBg">
        <pc:chgData name="Tracey Mitchell" userId="bcbfd481-4d2c-48cf-9def-04da83e0ff2d" providerId="ADAL" clId="{6016FFA0-8968-49AF-A03D-665E3EF410CB}" dt="2026-09-13T14:32:43.221" v="185" actId="20577"/>
        <pc:sldMkLst>
          <pc:docMk/>
          <pc:sldMk cId="1362759572" sldId="262"/>
        </pc:sldMkLst>
        <pc:spChg chg="mod">
          <ac:chgData name="Tracey Mitchell" userId="bcbfd481-4d2c-48cf-9def-04da83e0ff2d" providerId="ADAL" clId="{6016FFA0-8968-49AF-A03D-665E3EF410CB}" dt="2026-09-13T14:32:43.221" v="185" actId="20577"/>
          <ac:spMkLst>
            <pc:docMk/>
            <pc:sldMk cId="1362759572" sldId="262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1:47.703" v="174" actId="27636"/>
          <ac:spMkLst>
            <pc:docMk/>
            <pc:sldMk cId="1362759572" sldId="262"/>
            <ac:spMk id="3" creationId="{00000000-0000-0000-0000-000000000000}"/>
          </ac:spMkLst>
        </pc:spChg>
      </pc:sldChg>
      <pc:sldChg chg="addSp delSp modSp mod setBg">
        <pc:chgData name="Tracey Mitchell" userId="bcbfd481-4d2c-48cf-9def-04da83e0ff2d" providerId="ADAL" clId="{6016FFA0-8968-49AF-A03D-665E3EF410CB}" dt="2026-09-13T14:37:14.048" v="282" actId="403"/>
        <pc:sldMkLst>
          <pc:docMk/>
          <pc:sldMk cId="949310773" sldId="266"/>
        </pc:sldMkLst>
        <pc:spChg chg="mod">
          <ac:chgData name="Tracey Mitchell" userId="bcbfd481-4d2c-48cf-9def-04da83e0ff2d" providerId="ADAL" clId="{6016FFA0-8968-49AF-A03D-665E3EF410CB}" dt="2026-09-13T14:37:08.679" v="281" actId="115"/>
          <ac:spMkLst>
            <pc:docMk/>
            <pc:sldMk cId="949310773" sldId="266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7:14.048" v="282" actId="403"/>
          <ac:spMkLst>
            <pc:docMk/>
            <pc:sldMk cId="949310773" sldId="266"/>
            <ac:spMk id="3" creationId="{00000000-0000-0000-0000-000000000000}"/>
          </ac:spMkLst>
        </pc:spChg>
        <pc:spChg chg="add del mod">
          <ac:chgData name="Tracey Mitchell" userId="bcbfd481-4d2c-48cf-9def-04da83e0ff2d" providerId="ADAL" clId="{6016FFA0-8968-49AF-A03D-665E3EF410CB}" dt="2026-09-13T14:36:56.534" v="277"/>
          <ac:spMkLst>
            <pc:docMk/>
            <pc:sldMk cId="949310773" sldId="266"/>
            <ac:spMk id="4" creationId="{B4AB6A08-1CF6-3145-4CA8-F3A20CAAFE2D}"/>
          </ac:spMkLst>
        </pc:spChg>
      </pc:sldChg>
      <pc:sldChg chg="addSp delSp modSp mod setBg modAnim">
        <pc:chgData name="Tracey Mitchell" userId="bcbfd481-4d2c-48cf-9def-04da83e0ff2d" providerId="ADAL" clId="{6016FFA0-8968-49AF-A03D-665E3EF410CB}" dt="2026-09-13T14:39:27.700" v="287" actId="1076"/>
        <pc:sldMkLst>
          <pc:docMk/>
          <pc:sldMk cId="4026073997" sldId="267"/>
        </pc:sldMkLst>
        <pc:spChg chg="mod ord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2" creationId="{00000000-0000-0000-0000-000000000000}"/>
          </ac:spMkLst>
        </pc:spChg>
        <pc:spChg chg="mod ord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3" creationId="{00000000-0000-0000-0000-000000000000}"/>
          </ac:spMkLst>
        </pc:spChg>
        <pc:spChg chg="add del mod">
          <ac:chgData name="Tracey Mitchell" userId="bcbfd481-4d2c-48cf-9def-04da83e0ff2d" providerId="ADAL" clId="{6016FFA0-8968-49AF-A03D-665E3EF410CB}" dt="2026-09-13T14:34:06.886" v="218"/>
          <ac:spMkLst>
            <pc:docMk/>
            <pc:sldMk cId="4026073997" sldId="267"/>
            <ac:spMk id="4" creationId="{FDC4F8B8-6009-F865-4880-0D583F935E3F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12" creationId="{4999FE9C-D8F9-4F9B-B95B-608C3EF6B209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14" creationId="{CD000060-D06D-4A48-BD8E-978966CCA797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16" creationId="{DE4E5113-B3D0-40F8-9F39-B2C2BF92AE31}"/>
          </ac:spMkLst>
        </pc:spChg>
        <pc:spChg chg="add del">
          <ac:chgData name="Tracey Mitchell" userId="bcbfd481-4d2c-48cf-9def-04da83e0ff2d" providerId="ADAL" clId="{6016FFA0-8968-49AF-A03D-665E3EF410CB}" dt="2026-09-13T14:34:35.547" v="228" actId="26606"/>
          <ac:spMkLst>
            <pc:docMk/>
            <pc:sldMk cId="4026073997" sldId="267"/>
            <ac:spMk id="21" creationId="{4999FE9C-D8F9-4F9B-B95B-608C3EF6B209}"/>
          </ac:spMkLst>
        </pc:spChg>
        <pc:spChg chg="add del">
          <ac:chgData name="Tracey Mitchell" userId="bcbfd481-4d2c-48cf-9def-04da83e0ff2d" providerId="ADAL" clId="{6016FFA0-8968-49AF-A03D-665E3EF410CB}" dt="2026-09-13T14:34:35.547" v="228" actId="26606"/>
          <ac:spMkLst>
            <pc:docMk/>
            <pc:sldMk cId="4026073997" sldId="267"/>
            <ac:spMk id="23" creationId="{0E9B969E-CD96-4162-BA90-449BBDA95EAE}"/>
          </ac:spMkLst>
        </pc:spChg>
        <pc:spChg chg="add del">
          <ac:chgData name="Tracey Mitchell" userId="bcbfd481-4d2c-48cf-9def-04da83e0ff2d" providerId="ADAL" clId="{6016FFA0-8968-49AF-A03D-665E3EF410CB}" dt="2026-09-13T14:34:35.547" v="228" actId="26606"/>
          <ac:spMkLst>
            <pc:docMk/>
            <pc:sldMk cId="4026073997" sldId="267"/>
            <ac:spMk id="25" creationId="{6B6401A4-FEE5-4976-857C-1FD0CDB2E2DC}"/>
          </ac:spMkLst>
        </pc:spChg>
        <pc:spChg chg="add del">
          <ac:chgData name="Tracey Mitchell" userId="bcbfd481-4d2c-48cf-9def-04da83e0ff2d" providerId="ADAL" clId="{6016FFA0-8968-49AF-A03D-665E3EF410CB}" dt="2026-09-13T14:34:35.547" v="228" actId="26606"/>
          <ac:spMkLst>
            <pc:docMk/>
            <pc:sldMk cId="4026073997" sldId="267"/>
            <ac:spMk id="27" creationId="{047AF1DF-6993-45FB-92A5-C36B1A680F61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29" creationId="{4967F423-D21C-4F37-A0B7-750026A17163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30" creationId="{43047B46-4F2F-4746-8B82-B30EAAAE033A}"/>
          </ac:spMkLst>
        </pc:spChg>
        <pc:spChg chg="add del">
          <ac:chgData name="Tracey Mitchell" userId="bcbfd481-4d2c-48cf-9def-04da83e0ff2d" providerId="ADAL" clId="{6016FFA0-8968-49AF-A03D-665E3EF410CB}" dt="2026-09-13T14:35:11.770" v="240" actId="26606"/>
          <ac:spMkLst>
            <pc:docMk/>
            <pc:sldMk cId="4026073997" sldId="267"/>
            <ac:spMk id="31" creationId="{A54E8A8E-D194-4D55-92A3-6B0799722E66}"/>
          </ac:spMkLst>
        </pc:spChg>
        <pc:spChg chg="add del">
          <ac:chgData name="Tracey Mitchell" userId="bcbfd481-4d2c-48cf-9def-04da83e0ff2d" providerId="ADAL" clId="{6016FFA0-8968-49AF-A03D-665E3EF410CB}" dt="2026-09-13T14:34:50.802" v="233" actId="26606"/>
          <ac:spMkLst>
            <pc:docMk/>
            <pc:sldMk cId="4026073997" sldId="267"/>
            <ac:spMk id="36" creationId="{4967F423-D21C-4F37-A0B7-750026A17163}"/>
          </ac:spMkLst>
        </pc:spChg>
        <pc:spChg chg="add del">
          <ac:chgData name="Tracey Mitchell" userId="bcbfd481-4d2c-48cf-9def-04da83e0ff2d" providerId="ADAL" clId="{6016FFA0-8968-49AF-A03D-665E3EF410CB}" dt="2026-09-13T14:34:50.802" v="233" actId="26606"/>
          <ac:spMkLst>
            <pc:docMk/>
            <pc:sldMk cId="4026073997" sldId="267"/>
            <ac:spMk id="38" creationId="{43047B46-4F2F-4746-8B82-B30EAAAE033A}"/>
          </ac:spMkLst>
        </pc:spChg>
        <pc:spChg chg="add del">
          <ac:chgData name="Tracey Mitchell" userId="bcbfd481-4d2c-48cf-9def-04da83e0ff2d" providerId="ADAL" clId="{6016FFA0-8968-49AF-A03D-665E3EF410CB}" dt="2026-09-13T14:34:50.802" v="233" actId="26606"/>
          <ac:spMkLst>
            <pc:docMk/>
            <pc:sldMk cId="4026073997" sldId="267"/>
            <ac:spMk id="40" creationId="{A54E8A8E-D194-4D55-92A3-6B0799722E66}"/>
          </ac:spMkLst>
        </pc:spChg>
        <pc:spChg chg="add del">
          <ac:chgData name="Tracey Mitchell" userId="bcbfd481-4d2c-48cf-9def-04da83e0ff2d" providerId="ADAL" clId="{6016FFA0-8968-49AF-A03D-665E3EF410CB}" dt="2026-09-13T14:35:02.529" v="235" actId="26606"/>
          <ac:spMkLst>
            <pc:docMk/>
            <pc:sldMk cId="4026073997" sldId="267"/>
            <ac:spMk id="42" creationId="{A668FB66-7DA2-4943-B38E-6DE102F09183}"/>
          </ac:spMkLst>
        </pc:spChg>
        <pc:spChg chg="add del">
          <ac:chgData name="Tracey Mitchell" userId="bcbfd481-4d2c-48cf-9def-04da83e0ff2d" providerId="ADAL" clId="{6016FFA0-8968-49AF-A03D-665E3EF410CB}" dt="2026-09-13T14:35:02.529" v="235" actId="26606"/>
          <ac:spMkLst>
            <pc:docMk/>
            <pc:sldMk cId="4026073997" sldId="267"/>
            <ac:spMk id="43" creationId="{4967F423-D21C-4F37-A0B7-750026A17163}"/>
          </ac:spMkLst>
        </pc:spChg>
        <pc:spChg chg="add del">
          <ac:chgData name="Tracey Mitchell" userId="bcbfd481-4d2c-48cf-9def-04da83e0ff2d" providerId="ADAL" clId="{6016FFA0-8968-49AF-A03D-665E3EF410CB}" dt="2026-09-13T14:35:02.529" v="235" actId="26606"/>
          <ac:spMkLst>
            <pc:docMk/>
            <pc:sldMk cId="4026073997" sldId="267"/>
            <ac:spMk id="44" creationId="{B4E3C025-1190-490D-A7E8-FBB16A2CAA49}"/>
          </ac:spMkLst>
        </pc:spChg>
        <pc:spChg chg="add del">
          <ac:chgData name="Tracey Mitchell" userId="bcbfd481-4d2c-48cf-9def-04da83e0ff2d" providerId="ADAL" clId="{6016FFA0-8968-49AF-A03D-665E3EF410CB}" dt="2026-09-13T14:35:02.529" v="235" actId="26606"/>
          <ac:spMkLst>
            <pc:docMk/>
            <pc:sldMk cId="4026073997" sldId="267"/>
            <ac:spMk id="45" creationId="{73106E57-42AD-4803-8DA8-AA87F53BC71F}"/>
          </ac:spMkLst>
        </pc:spChg>
        <pc:picChg chg="add mod">
          <ac:chgData name="Tracey Mitchell" userId="bcbfd481-4d2c-48cf-9def-04da83e0ff2d" providerId="ADAL" clId="{6016FFA0-8968-49AF-A03D-665E3EF410CB}" dt="2026-09-13T14:39:25.419" v="286" actId="1076"/>
          <ac:picMkLst>
            <pc:docMk/>
            <pc:sldMk cId="4026073997" sldId="267"/>
            <ac:picMk id="6" creationId="{9D1BF559-4DA0-FAB4-AD4E-AFD0AD31AD4B}"/>
          </ac:picMkLst>
        </pc:picChg>
        <pc:picChg chg="add mod">
          <ac:chgData name="Tracey Mitchell" userId="bcbfd481-4d2c-48cf-9def-04da83e0ff2d" providerId="ADAL" clId="{6016FFA0-8968-49AF-A03D-665E3EF410CB}" dt="2026-09-13T14:39:27.700" v="287" actId="1076"/>
          <ac:picMkLst>
            <pc:docMk/>
            <pc:sldMk cId="4026073997" sldId="267"/>
            <ac:picMk id="7" creationId="{C3144056-EDFB-C980-E3E7-C689017B6BF4}"/>
          </ac:picMkLst>
        </pc:picChg>
      </pc:sldChg>
      <pc:sldChg chg="modSp mod setBg">
        <pc:chgData name="Tracey Mitchell" userId="bcbfd481-4d2c-48cf-9def-04da83e0ff2d" providerId="ADAL" clId="{6016FFA0-8968-49AF-A03D-665E3EF410CB}" dt="2026-09-13T15:07:44.066" v="753" actId="115"/>
        <pc:sldMkLst>
          <pc:docMk/>
          <pc:sldMk cId="283942305" sldId="271"/>
        </pc:sldMkLst>
        <pc:spChg chg="mod">
          <ac:chgData name="Tracey Mitchell" userId="bcbfd481-4d2c-48cf-9def-04da83e0ff2d" providerId="ADAL" clId="{6016FFA0-8968-49AF-A03D-665E3EF410CB}" dt="2026-09-13T15:07:44.066" v="753" actId="115"/>
          <ac:spMkLst>
            <pc:docMk/>
            <pc:sldMk cId="283942305" sldId="271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52:55.933" v="411" actId="27636"/>
          <ac:spMkLst>
            <pc:docMk/>
            <pc:sldMk cId="283942305" sldId="271"/>
            <ac:spMk id="3" creationId="{00000000-0000-0000-0000-000000000000}"/>
          </ac:spMkLst>
        </pc:spChg>
      </pc:sldChg>
      <pc:sldChg chg="setBg">
        <pc:chgData name="Tracey Mitchell" userId="bcbfd481-4d2c-48cf-9def-04da83e0ff2d" providerId="ADAL" clId="{6016FFA0-8968-49AF-A03D-665E3EF410CB}" dt="2026-09-13T14:29:39.739" v="153"/>
        <pc:sldMkLst>
          <pc:docMk/>
          <pc:sldMk cId="1366300266" sldId="272"/>
        </pc:sldMkLst>
      </pc:sldChg>
      <pc:sldChg chg="modSp mod setBg">
        <pc:chgData name="Tracey Mitchell" userId="bcbfd481-4d2c-48cf-9def-04da83e0ff2d" providerId="ADAL" clId="{6016FFA0-8968-49AF-A03D-665E3EF410CB}" dt="2026-09-13T14:33:12.630" v="202" actId="1076"/>
        <pc:sldMkLst>
          <pc:docMk/>
          <pc:sldMk cId="1143097434" sldId="274"/>
        </pc:sldMkLst>
        <pc:spChg chg="mod">
          <ac:chgData name="Tracey Mitchell" userId="bcbfd481-4d2c-48cf-9def-04da83e0ff2d" providerId="ADAL" clId="{6016FFA0-8968-49AF-A03D-665E3EF410CB}" dt="2026-09-13T14:32:55.859" v="187" actId="113"/>
          <ac:spMkLst>
            <pc:docMk/>
            <pc:sldMk cId="1143097434" sldId="274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3:12.630" v="202" actId="1076"/>
          <ac:spMkLst>
            <pc:docMk/>
            <pc:sldMk cId="1143097434" sldId="274"/>
            <ac:spMk id="3" creationId="{00000000-0000-0000-0000-000000000000}"/>
          </ac:spMkLst>
        </pc:spChg>
      </pc:sldChg>
      <pc:sldChg chg="modSp mod setBg">
        <pc:chgData name="Tracey Mitchell" userId="bcbfd481-4d2c-48cf-9def-04da83e0ff2d" providerId="ADAL" clId="{6016FFA0-8968-49AF-A03D-665E3EF410CB}" dt="2026-09-13T14:31:20.290" v="170" actId="115"/>
        <pc:sldMkLst>
          <pc:docMk/>
          <pc:sldMk cId="1889463793" sldId="278"/>
        </pc:sldMkLst>
        <pc:spChg chg="mod">
          <ac:chgData name="Tracey Mitchell" userId="bcbfd481-4d2c-48cf-9def-04da83e0ff2d" providerId="ADAL" clId="{6016FFA0-8968-49AF-A03D-665E3EF410CB}" dt="2026-09-13T14:31:20.290" v="170" actId="115"/>
          <ac:spMkLst>
            <pc:docMk/>
            <pc:sldMk cId="1889463793" sldId="278"/>
            <ac:spMk id="2" creationId="{60EAE17C-E80F-4FCA-8994-9D2A97C33E03}"/>
          </ac:spMkLst>
        </pc:spChg>
        <pc:spChg chg="mod">
          <ac:chgData name="Tracey Mitchell" userId="bcbfd481-4d2c-48cf-9def-04da83e0ff2d" providerId="ADAL" clId="{6016FFA0-8968-49AF-A03D-665E3EF410CB}" dt="2026-09-13T14:31:15.763" v="169" actId="27636"/>
          <ac:spMkLst>
            <pc:docMk/>
            <pc:sldMk cId="1889463793" sldId="278"/>
            <ac:spMk id="3" creationId="{576E7328-782A-45F2-92FE-54F81F2FB7B1}"/>
          </ac:spMkLst>
        </pc:spChg>
      </pc:sldChg>
      <pc:sldChg chg="modSp mod setBg">
        <pc:chgData name="Tracey Mitchell" userId="bcbfd481-4d2c-48cf-9def-04da83e0ff2d" providerId="ADAL" clId="{6016FFA0-8968-49AF-A03D-665E3EF410CB}" dt="2026-09-13T14:53:45.512" v="414" actId="20577"/>
        <pc:sldMkLst>
          <pc:docMk/>
          <pc:sldMk cId="2984580245" sldId="279"/>
        </pc:sldMkLst>
        <pc:spChg chg="mod">
          <ac:chgData name="Tracey Mitchell" userId="bcbfd481-4d2c-48cf-9def-04da83e0ff2d" providerId="ADAL" clId="{6016FFA0-8968-49AF-A03D-665E3EF410CB}" dt="2026-09-13T14:53:34.532" v="412" actId="2711"/>
          <ac:spMkLst>
            <pc:docMk/>
            <pc:sldMk cId="2984580245" sldId="279"/>
            <ac:spMk id="2" creationId="{49787328-AA28-4A24-933A-875ADF340EA5}"/>
          </ac:spMkLst>
        </pc:spChg>
        <pc:spChg chg="mod">
          <ac:chgData name="Tracey Mitchell" userId="bcbfd481-4d2c-48cf-9def-04da83e0ff2d" providerId="ADAL" clId="{6016FFA0-8968-49AF-A03D-665E3EF410CB}" dt="2026-09-13T14:53:45.512" v="414" actId="20577"/>
          <ac:spMkLst>
            <pc:docMk/>
            <pc:sldMk cId="2984580245" sldId="279"/>
            <ac:spMk id="3" creationId="{89FC894F-C7ED-4CB5-88CE-E9360D04C589}"/>
          </ac:spMkLst>
        </pc:spChg>
      </pc:sldChg>
      <pc:sldChg chg="modSp mod setBg">
        <pc:chgData name="Tracey Mitchell" userId="bcbfd481-4d2c-48cf-9def-04da83e0ff2d" providerId="ADAL" clId="{6016FFA0-8968-49AF-A03D-665E3EF410CB}" dt="2026-09-13T14:40:19.746" v="302" actId="1076"/>
        <pc:sldMkLst>
          <pc:docMk/>
          <pc:sldMk cId="3165806926" sldId="287"/>
        </pc:sldMkLst>
        <pc:spChg chg="mod">
          <ac:chgData name="Tracey Mitchell" userId="bcbfd481-4d2c-48cf-9def-04da83e0ff2d" providerId="ADAL" clId="{6016FFA0-8968-49AF-A03D-665E3EF410CB}" dt="2026-09-13T14:39:51.680" v="290" actId="113"/>
          <ac:spMkLst>
            <pc:docMk/>
            <pc:sldMk cId="3165806926" sldId="287"/>
            <ac:spMk id="2" creationId="{4D704A49-9761-3D45-A2F4-E3A34D7F2AEA}"/>
          </ac:spMkLst>
        </pc:spChg>
        <pc:spChg chg="mod">
          <ac:chgData name="Tracey Mitchell" userId="bcbfd481-4d2c-48cf-9def-04da83e0ff2d" providerId="ADAL" clId="{6016FFA0-8968-49AF-A03D-665E3EF410CB}" dt="2026-09-13T14:40:19.746" v="302" actId="1076"/>
          <ac:spMkLst>
            <pc:docMk/>
            <pc:sldMk cId="3165806926" sldId="287"/>
            <ac:spMk id="3" creationId="{09B30FAB-7196-5C00-2094-734DA33669C6}"/>
          </ac:spMkLst>
        </pc:spChg>
      </pc:sldChg>
      <pc:sldChg chg="modSp mod setBg">
        <pc:chgData name="Tracey Mitchell" userId="bcbfd481-4d2c-48cf-9def-04da83e0ff2d" providerId="ADAL" clId="{6016FFA0-8968-49AF-A03D-665E3EF410CB}" dt="2026-09-13T14:46:14.139" v="364" actId="113"/>
        <pc:sldMkLst>
          <pc:docMk/>
          <pc:sldMk cId="4054011288" sldId="288"/>
        </pc:sldMkLst>
        <pc:spChg chg="mod">
          <ac:chgData name="Tracey Mitchell" userId="bcbfd481-4d2c-48cf-9def-04da83e0ff2d" providerId="ADAL" clId="{6016FFA0-8968-49AF-A03D-665E3EF410CB}" dt="2026-09-13T14:46:14.139" v="364" actId="113"/>
          <ac:spMkLst>
            <pc:docMk/>
            <pc:sldMk cId="4054011288" sldId="288"/>
            <ac:spMk id="2" creationId="{D109AA65-1F53-97C3-5FC4-2B3B7E04C5B6}"/>
          </ac:spMkLst>
        </pc:spChg>
      </pc:sldChg>
      <pc:sldChg chg="modSp mod setBg">
        <pc:chgData name="Tracey Mitchell" userId="bcbfd481-4d2c-48cf-9def-04da83e0ff2d" providerId="ADAL" clId="{6016FFA0-8968-49AF-A03D-665E3EF410CB}" dt="2026-09-13T15:04:59.256" v="734" actId="113"/>
        <pc:sldMkLst>
          <pc:docMk/>
          <pc:sldMk cId="2655352789" sldId="289"/>
        </pc:sldMkLst>
        <pc:spChg chg="mod">
          <ac:chgData name="Tracey Mitchell" userId="bcbfd481-4d2c-48cf-9def-04da83e0ff2d" providerId="ADAL" clId="{6016FFA0-8968-49AF-A03D-665E3EF410CB}" dt="2026-09-13T15:04:59.256" v="734" actId="113"/>
          <ac:spMkLst>
            <pc:docMk/>
            <pc:sldMk cId="2655352789" sldId="289"/>
            <ac:spMk id="2" creationId="{ECB85D15-0FDC-9C61-B2BF-6BCE8CBFF46E}"/>
          </ac:spMkLst>
        </pc:spChg>
        <pc:spChg chg="mod">
          <ac:chgData name="Tracey Mitchell" userId="bcbfd481-4d2c-48cf-9def-04da83e0ff2d" providerId="ADAL" clId="{6016FFA0-8968-49AF-A03D-665E3EF410CB}" dt="2026-09-13T14:42:32.504" v="327" actId="20577"/>
          <ac:spMkLst>
            <pc:docMk/>
            <pc:sldMk cId="2655352789" sldId="289"/>
            <ac:spMk id="3" creationId="{5C944D42-A69D-EAE5-6EE7-2735D46DD917}"/>
          </ac:spMkLst>
        </pc:spChg>
      </pc:sldChg>
      <pc:sldChg chg="modSp mod setBg">
        <pc:chgData name="Tracey Mitchell" userId="bcbfd481-4d2c-48cf-9def-04da83e0ff2d" providerId="ADAL" clId="{6016FFA0-8968-49AF-A03D-665E3EF410CB}" dt="2026-09-13T14:42:47.494" v="329" actId="115"/>
        <pc:sldMkLst>
          <pc:docMk/>
          <pc:sldMk cId="2557676683" sldId="290"/>
        </pc:sldMkLst>
        <pc:spChg chg="mod">
          <ac:chgData name="Tracey Mitchell" userId="bcbfd481-4d2c-48cf-9def-04da83e0ff2d" providerId="ADAL" clId="{6016FFA0-8968-49AF-A03D-665E3EF410CB}" dt="2026-09-13T14:42:47.494" v="329" actId="115"/>
          <ac:spMkLst>
            <pc:docMk/>
            <pc:sldMk cId="2557676683" sldId="290"/>
            <ac:spMk id="2" creationId="{0FB5CF1F-DB8F-F69F-5835-9AED42FDA683}"/>
          </ac:spMkLst>
        </pc:spChg>
      </pc:sldChg>
      <pc:sldChg chg="addSp modSp mod setBg">
        <pc:chgData name="Tracey Mitchell" userId="bcbfd481-4d2c-48cf-9def-04da83e0ff2d" providerId="ADAL" clId="{6016FFA0-8968-49AF-A03D-665E3EF410CB}" dt="2026-09-13T15:07:10.545" v="749" actId="1076"/>
        <pc:sldMkLst>
          <pc:docMk/>
          <pc:sldMk cId="175956225" sldId="291"/>
        </pc:sldMkLst>
        <pc:spChg chg="mod">
          <ac:chgData name="Tracey Mitchell" userId="bcbfd481-4d2c-48cf-9def-04da83e0ff2d" providerId="ADAL" clId="{6016FFA0-8968-49AF-A03D-665E3EF410CB}" dt="2026-09-13T15:07:07.091" v="748" actId="20577"/>
          <ac:spMkLst>
            <pc:docMk/>
            <pc:sldMk cId="175956225" sldId="291"/>
            <ac:spMk id="2" creationId="{06C55DB6-939F-F6ED-C0EC-B85C9104946D}"/>
          </ac:spMkLst>
        </pc:spChg>
        <pc:spChg chg="mod">
          <ac:chgData name="Tracey Mitchell" userId="bcbfd481-4d2c-48cf-9def-04da83e0ff2d" providerId="ADAL" clId="{6016FFA0-8968-49AF-A03D-665E3EF410CB}" dt="2026-09-13T14:44:21.901" v="349" actId="21"/>
          <ac:spMkLst>
            <pc:docMk/>
            <pc:sldMk cId="175956225" sldId="291"/>
            <ac:spMk id="3" creationId="{EB103FD9-4336-7643-CC07-B42447555D31}"/>
          </ac:spMkLst>
        </pc:spChg>
        <pc:spChg chg="add mod ord">
          <ac:chgData name="Tracey Mitchell" userId="bcbfd481-4d2c-48cf-9def-04da83e0ff2d" providerId="ADAL" clId="{6016FFA0-8968-49AF-A03D-665E3EF410CB}" dt="2026-09-13T14:44:14.360" v="348" actId="167"/>
          <ac:spMkLst>
            <pc:docMk/>
            <pc:sldMk cId="175956225" sldId="291"/>
            <ac:spMk id="4" creationId="{7F6CD9EE-A207-75B4-1160-A12123DC5597}"/>
          </ac:spMkLst>
        </pc:spChg>
        <pc:spChg chg="add mod">
          <ac:chgData name="Tracey Mitchell" userId="bcbfd481-4d2c-48cf-9def-04da83e0ff2d" providerId="ADAL" clId="{6016FFA0-8968-49AF-A03D-665E3EF410CB}" dt="2026-09-13T15:05:57.059" v="741" actId="20577"/>
          <ac:spMkLst>
            <pc:docMk/>
            <pc:sldMk cId="175956225" sldId="291"/>
            <ac:spMk id="5" creationId="{292FFCE2-7566-65C1-7CC6-587708C389C9}"/>
          </ac:spMkLst>
        </pc:spChg>
        <pc:picChg chg="add mod">
          <ac:chgData name="Tracey Mitchell" userId="bcbfd481-4d2c-48cf-9def-04da83e0ff2d" providerId="ADAL" clId="{6016FFA0-8968-49AF-A03D-665E3EF410CB}" dt="2026-09-13T15:07:10.545" v="749" actId="1076"/>
          <ac:picMkLst>
            <pc:docMk/>
            <pc:sldMk cId="175956225" sldId="291"/>
            <ac:picMk id="7" creationId="{635B8E70-8697-5EF3-FDF7-1EB2523AE4B5}"/>
          </ac:picMkLst>
        </pc:picChg>
      </pc:sldChg>
      <pc:sldChg chg="modSp mod setBg">
        <pc:chgData name="Tracey Mitchell" userId="bcbfd481-4d2c-48cf-9def-04da83e0ff2d" providerId="ADAL" clId="{6016FFA0-8968-49AF-A03D-665E3EF410CB}" dt="2026-09-13T15:04:46.698" v="733" actId="113"/>
        <pc:sldMkLst>
          <pc:docMk/>
          <pc:sldMk cId="755808872" sldId="293"/>
        </pc:sldMkLst>
        <pc:spChg chg="mod">
          <ac:chgData name="Tracey Mitchell" userId="bcbfd481-4d2c-48cf-9def-04da83e0ff2d" providerId="ADAL" clId="{6016FFA0-8968-49AF-A03D-665E3EF410CB}" dt="2026-09-13T15:04:46.698" v="733" actId="113"/>
          <ac:spMkLst>
            <pc:docMk/>
            <pc:sldMk cId="755808872" sldId="293"/>
            <ac:spMk id="2" creationId="{85A1FEEB-2EBA-93A8-FFCF-9CC1F8DAD16F}"/>
          </ac:spMkLst>
        </pc:spChg>
        <pc:picChg chg="mod">
          <ac:chgData name="Tracey Mitchell" userId="bcbfd481-4d2c-48cf-9def-04da83e0ff2d" providerId="ADAL" clId="{6016FFA0-8968-49AF-A03D-665E3EF410CB}" dt="2026-09-13T14:50:32.248" v="393" actId="14100"/>
          <ac:picMkLst>
            <pc:docMk/>
            <pc:sldMk cId="755808872" sldId="293"/>
            <ac:picMk id="4" creationId="{3C55E1D9-E2A2-9C40-F89B-3EE905B456F7}"/>
          </ac:picMkLst>
        </pc:picChg>
        <pc:picChg chg="mod">
          <ac:chgData name="Tracey Mitchell" userId="bcbfd481-4d2c-48cf-9def-04da83e0ff2d" providerId="ADAL" clId="{6016FFA0-8968-49AF-A03D-665E3EF410CB}" dt="2026-09-13T14:50:36.702" v="395" actId="1076"/>
          <ac:picMkLst>
            <pc:docMk/>
            <pc:sldMk cId="755808872" sldId="293"/>
            <ac:picMk id="5" creationId="{D459EA54-92CC-DF1D-D1CB-B1D892F2F618}"/>
          </ac:picMkLst>
        </pc:picChg>
      </pc:sldChg>
      <pc:sldChg chg="addSp delSp modSp mod setBg">
        <pc:chgData name="Tracey Mitchell" userId="bcbfd481-4d2c-48cf-9def-04da83e0ff2d" providerId="ADAL" clId="{6016FFA0-8968-49AF-A03D-665E3EF410CB}" dt="2026-09-13T14:50:23.774" v="392" actId="1076"/>
        <pc:sldMkLst>
          <pc:docMk/>
          <pc:sldMk cId="4104958901" sldId="294"/>
        </pc:sldMkLst>
        <pc:spChg chg="mod">
          <ac:chgData name="Tracey Mitchell" userId="bcbfd481-4d2c-48cf-9def-04da83e0ff2d" providerId="ADAL" clId="{6016FFA0-8968-49AF-A03D-665E3EF410CB}" dt="2026-09-13T14:41:05.989" v="306" actId="113"/>
          <ac:spMkLst>
            <pc:docMk/>
            <pc:sldMk cId="4104958901" sldId="294"/>
            <ac:spMk id="2" creationId="{77D33AD1-97E8-3E52-F86A-C6C508BE8765}"/>
          </ac:spMkLst>
        </pc:spChg>
        <pc:spChg chg="mod">
          <ac:chgData name="Tracey Mitchell" userId="bcbfd481-4d2c-48cf-9def-04da83e0ff2d" providerId="ADAL" clId="{6016FFA0-8968-49AF-A03D-665E3EF410CB}" dt="2026-09-13T14:41:53.004" v="315" actId="14100"/>
          <ac:spMkLst>
            <pc:docMk/>
            <pc:sldMk cId="4104958901" sldId="294"/>
            <ac:spMk id="3" creationId="{C8C54853-4590-D37C-FD2E-3DBD73DB09F8}"/>
          </ac:spMkLst>
        </pc:spChg>
        <pc:picChg chg="del mod">
          <ac:chgData name="Tracey Mitchell" userId="bcbfd481-4d2c-48cf-9def-04da83e0ff2d" providerId="ADAL" clId="{6016FFA0-8968-49AF-A03D-665E3EF410CB}" dt="2026-09-13T14:49:04.665" v="375" actId="478"/>
          <ac:picMkLst>
            <pc:docMk/>
            <pc:sldMk cId="4104958901" sldId="294"/>
            <ac:picMk id="4" creationId="{291A649D-3C39-BD96-F696-156F3ADC61BE}"/>
          </ac:picMkLst>
        </pc:picChg>
        <pc:picChg chg="del mod">
          <ac:chgData name="Tracey Mitchell" userId="bcbfd481-4d2c-48cf-9def-04da83e0ff2d" providerId="ADAL" clId="{6016FFA0-8968-49AF-A03D-665E3EF410CB}" dt="2026-09-13T14:49:18.265" v="381" actId="478"/>
          <ac:picMkLst>
            <pc:docMk/>
            <pc:sldMk cId="4104958901" sldId="294"/>
            <ac:picMk id="5" creationId="{F1C72972-0B12-FB39-F75C-B8873B3123FF}"/>
          </ac:picMkLst>
        </pc:picChg>
        <pc:picChg chg="add mod">
          <ac:chgData name="Tracey Mitchell" userId="bcbfd481-4d2c-48cf-9def-04da83e0ff2d" providerId="ADAL" clId="{6016FFA0-8968-49AF-A03D-665E3EF410CB}" dt="2026-09-13T14:50:23.774" v="392" actId="1076"/>
          <ac:picMkLst>
            <pc:docMk/>
            <pc:sldMk cId="4104958901" sldId="294"/>
            <ac:picMk id="7" creationId="{564F7091-FC01-1423-79DD-785B75480E93}"/>
          </ac:picMkLst>
        </pc:picChg>
        <pc:picChg chg="add mod">
          <ac:chgData name="Tracey Mitchell" userId="bcbfd481-4d2c-48cf-9def-04da83e0ff2d" providerId="ADAL" clId="{6016FFA0-8968-49AF-A03D-665E3EF410CB}" dt="2026-09-13T14:50:19.494" v="390" actId="14100"/>
          <ac:picMkLst>
            <pc:docMk/>
            <pc:sldMk cId="4104958901" sldId="294"/>
            <ac:picMk id="9" creationId="{DFE1BF7C-F652-F507-B3A1-D63CBF0F85A3}"/>
          </ac:picMkLst>
        </pc:picChg>
      </pc:sldChg>
      <pc:sldChg chg="modSp mod setBg">
        <pc:chgData name="Tracey Mitchell" userId="bcbfd481-4d2c-48cf-9def-04da83e0ff2d" providerId="ADAL" clId="{6016FFA0-8968-49AF-A03D-665E3EF410CB}" dt="2026-09-13T15:05:20.433" v="735" actId="115"/>
        <pc:sldMkLst>
          <pc:docMk/>
          <pc:sldMk cId="3515044771" sldId="297"/>
        </pc:sldMkLst>
        <pc:spChg chg="mod">
          <ac:chgData name="Tracey Mitchell" userId="bcbfd481-4d2c-48cf-9def-04da83e0ff2d" providerId="ADAL" clId="{6016FFA0-8968-49AF-A03D-665E3EF410CB}" dt="2026-09-13T15:05:20.433" v="735" actId="115"/>
          <ac:spMkLst>
            <pc:docMk/>
            <pc:sldMk cId="3515044771" sldId="297"/>
            <ac:spMk id="2" creationId="{8639A0ED-EF63-D793-468A-18F063CAD7DC}"/>
          </ac:spMkLst>
        </pc:spChg>
        <pc:spChg chg="mod">
          <ac:chgData name="Tracey Mitchell" userId="bcbfd481-4d2c-48cf-9def-04da83e0ff2d" providerId="ADAL" clId="{6016FFA0-8968-49AF-A03D-665E3EF410CB}" dt="2026-09-13T14:43:35.773" v="343" actId="1076"/>
          <ac:spMkLst>
            <pc:docMk/>
            <pc:sldMk cId="3515044771" sldId="297"/>
            <ac:spMk id="3" creationId="{7527BF6E-0847-EC4D-1EFC-B7F9FDF83DCB}"/>
          </ac:spMkLst>
        </pc:spChg>
        <pc:picChg chg="mod">
          <ac:chgData name="Tracey Mitchell" userId="bcbfd481-4d2c-48cf-9def-04da83e0ff2d" providerId="ADAL" clId="{6016FFA0-8968-49AF-A03D-665E3EF410CB}" dt="2026-09-13T14:50:49.172" v="396" actId="14100"/>
          <ac:picMkLst>
            <pc:docMk/>
            <pc:sldMk cId="3515044771" sldId="297"/>
            <ac:picMk id="5" creationId="{60C924E7-4BFE-4354-D58B-C8229F80EA5B}"/>
          </ac:picMkLst>
        </pc:picChg>
      </pc:sldChg>
      <pc:sldChg chg="modSp mod setBg">
        <pc:chgData name="Tracey Mitchell" userId="bcbfd481-4d2c-48cf-9def-04da83e0ff2d" providerId="ADAL" clId="{6016FFA0-8968-49AF-A03D-665E3EF410CB}" dt="2026-09-13T14:46:01.438" v="362" actId="113"/>
        <pc:sldMkLst>
          <pc:docMk/>
          <pc:sldMk cId="1427722535" sldId="298"/>
        </pc:sldMkLst>
        <pc:spChg chg="mod">
          <ac:chgData name="Tracey Mitchell" userId="bcbfd481-4d2c-48cf-9def-04da83e0ff2d" providerId="ADAL" clId="{6016FFA0-8968-49AF-A03D-665E3EF410CB}" dt="2026-09-13T14:46:01.438" v="362" actId="113"/>
          <ac:spMkLst>
            <pc:docMk/>
            <pc:sldMk cId="1427722535" sldId="298"/>
            <ac:spMk id="2" creationId="{501A9CB0-C9EA-5964-AF65-4A7C6425A28F}"/>
          </ac:spMkLst>
        </pc:spChg>
      </pc:sldChg>
      <pc:sldChg chg="modSp mod setBg">
        <pc:chgData name="Tracey Mitchell" userId="bcbfd481-4d2c-48cf-9def-04da83e0ff2d" providerId="ADAL" clId="{6016FFA0-8968-49AF-A03D-665E3EF410CB}" dt="2026-09-13T14:56:04.680" v="416" actId="113"/>
        <pc:sldMkLst>
          <pc:docMk/>
          <pc:sldMk cId="2208826743" sldId="302"/>
        </pc:sldMkLst>
        <pc:spChg chg="mod">
          <ac:chgData name="Tracey Mitchell" userId="bcbfd481-4d2c-48cf-9def-04da83e0ff2d" providerId="ADAL" clId="{6016FFA0-8968-49AF-A03D-665E3EF410CB}" dt="2026-09-13T14:56:04.680" v="416" actId="113"/>
          <ac:spMkLst>
            <pc:docMk/>
            <pc:sldMk cId="2208826743" sldId="302"/>
            <ac:spMk id="2" creationId="{00000000-0000-0000-0000-000000000000}"/>
          </ac:spMkLst>
        </pc:spChg>
      </pc:sldChg>
      <pc:sldChg chg="modSp mod setBg">
        <pc:chgData name="Tracey Mitchell" userId="bcbfd481-4d2c-48cf-9def-04da83e0ff2d" providerId="ADAL" clId="{6016FFA0-8968-49AF-A03D-665E3EF410CB}" dt="2026-09-13T14:46:26.732" v="366" actId="113"/>
        <pc:sldMkLst>
          <pc:docMk/>
          <pc:sldMk cId="3160383995" sldId="304"/>
        </pc:sldMkLst>
        <pc:spChg chg="mod">
          <ac:chgData name="Tracey Mitchell" userId="bcbfd481-4d2c-48cf-9def-04da83e0ff2d" providerId="ADAL" clId="{6016FFA0-8968-49AF-A03D-665E3EF410CB}" dt="2026-09-13T14:46:26.732" v="366" actId="113"/>
          <ac:spMkLst>
            <pc:docMk/>
            <pc:sldMk cId="3160383995" sldId="304"/>
            <ac:spMk id="2" creationId="{00000000-0000-0000-0000-000000000000}"/>
          </ac:spMkLst>
        </pc:spChg>
      </pc:sldChg>
      <pc:sldChg chg="modSp mod setBg">
        <pc:chgData name="Tracey Mitchell" userId="bcbfd481-4d2c-48cf-9def-04da83e0ff2d" providerId="ADAL" clId="{6016FFA0-8968-49AF-A03D-665E3EF410CB}" dt="2026-09-13T15:07:36.987" v="751" actId="1076"/>
        <pc:sldMkLst>
          <pc:docMk/>
          <pc:sldMk cId="247387544" sldId="305"/>
        </pc:sldMkLst>
        <pc:spChg chg="mod">
          <ac:chgData name="Tracey Mitchell" userId="bcbfd481-4d2c-48cf-9def-04da83e0ff2d" providerId="ADAL" clId="{6016FFA0-8968-49AF-A03D-665E3EF410CB}" dt="2026-09-13T15:07:31.546" v="750" actId="113"/>
          <ac:spMkLst>
            <pc:docMk/>
            <pc:sldMk cId="247387544" sldId="305"/>
            <ac:spMk id="2" creationId="{501A9CB0-C9EA-5964-AF65-4A7C6425A28F}"/>
          </ac:spMkLst>
        </pc:spChg>
        <pc:picChg chg="mod">
          <ac:chgData name="Tracey Mitchell" userId="bcbfd481-4d2c-48cf-9def-04da83e0ff2d" providerId="ADAL" clId="{6016FFA0-8968-49AF-A03D-665E3EF410CB}" dt="2026-09-13T14:52:38.360" v="409" actId="1076"/>
          <ac:picMkLst>
            <pc:docMk/>
            <pc:sldMk cId="247387544" sldId="305"/>
            <ac:picMk id="4" creationId="{0D65A866-8857-A7CE-D901-9782B7B5CD0B}"/>
          </ac:picMkLst>
        </pc:picChg>
        <pc:picChg chg="mod">
          <ac:chgData name="Tracey Mitchell" userId="bcbfd481-4d2c-48cf-9def-04da83e0ff2d" providerId="ADAL" clId="{6016FFA0-8968-49AF-A03D-665E3EF410CB}" dt="2026-09-13T15:07:36.987" v="751" actId="1076"/>
          <ac:picMkLst>
            <pc:docMk/>
            <pc:sldMk cId="247387544" sldId="305"/>
            <ac:picMk id="5" creationId="{E7F6AAB4-4BDC-2726-9CAF-8EAC689C6260}"/>
          </ac:picMkLst>
        </pc:picChg>
      </pc:sldChg>
      <pc:sldChg chg="modSp mod setBg modAnim">
        <pc:chgData name="Tracey Mitchell" userId="bcbfd481-4d2c-48cf-9def-04da83e0ff2d" providerId="ADAL" clId="{6016FFA0-8968-49AF-A03D-665E3EF410CB}" dt="2026-09-13T14:36:39.298" v="274" actId="20577"/>
        <pc:sldMkLst>
          <pc:docMk/>
          <pc:sldMk cId="1431910887" sldId="308"/>
        </pc:sldMkLst>
        <pc:spChg chg="mod">
          <ac:chgData name="Tracey Mitchell" userId="bcbfd481-4d2c-48cf-9def-04da83e0ff2d" providerId="ADAL" clId="{6016FFA0-8968-49AF-A03D-665E3EF410CB}" dt="2026-09-13T14:36:36.973" v="273" actId="1076"/>
          <ac:spMkLst>
            <pc:docMk/>
            <pc:sldMk cId="1431910887" sldId="308"/>
            <ac:spMk id="2" creationId="{00000000-0000-0000-0000-000000000000}"/>
          </ac:spMkLst>
        </pc:spChg>
        <pc:spChg chg="mod">
          <ac:chgData name="Tracey Mitchell" userId="bcbfd481-4d2c-48cf-9def-04da83e0ff2d" providerId="ADAL" clId="{6016FFA0-8968-49AF-A03D-665E3EF410CB}" dt="2026-09-13T14:36:39.298" v="274" actId="20577"/>
          <ac:spMkLst>
            <pc:docMk/>
            <pc:sldMk cId="1431910887" sldId="308"/>
            <ac:spMk id="3" creationId="{00000000-0000-0000-0000-000000000000}"/>
          </ac:spMkLst>
        </pc:spChg>
      </pc:sldChg>
      <pc:sldChg chg="addSp modSp mod setBg">
        <pc:chgData name="Tracey Mitchell" userId="bcbfd481-4d2c-48cf-9def-04da83e0ff2d" providerId="ADAL" clId="{6016FFA0-8968-49AF-A03D-665E3EF410CB}" dt="2026-09-13T14:52:19.419" v="406" actId="1076"/>
        <pc:sldMkLst>
          <pc:docMk/>
          <pc:sldMk cId="4186925754" sldId="309"/>
        </pc:sldMkLst>
        <pc:spChg chg="mod">
          <ac:chgData name="Tracey Mitchell" userId="bcbfd481-4d2c-48cf-9def-04da83e0ff2d" providerId="ADAL" clId="{6016FFA0-8968-49AF-A03D-665E3EF410CB}" dt="2026-09-13T14:51:03.695" v="397" actId="1076"/>
          <ac:spMkLst>
            <pc:docMk/>
            <pc:sldMk cId="4186925754" sldId="309"/>
            <ac:spMk id="2" creationId="{CCCFAEAD-EDD0-0EBF-FD9A-62545809A500}"/>
          </ac:spMkLst>
        </pc:spChg>
        <pc:picChg chg="mod">
          <ac:chgData name="Tracey Mitchell" userId="bcbfd481-4d2c-48cf-9def-04da83e0ff2d" providerId="ADAL" clId="{6016FFA0-8968-49AF-A03D-665E3EF410CB}" dt="2026-09-13T14:51:06.546" v="398" actId="1076"/>
          <ac:picMkLst>
            <pc:docMk/>
            <pc:sldMk cId="4186925754" sldId="309"/>
            <ac:picMk id="4" creationId="{23E8CB7F-46EB-357E-EF72-C08A5628C705}"/>
          </ac:picMkLst>
        </pc:picChg>
        <pc:picChg chg="add mod">
          <ac:chgData name="Tracey Mitchell" userId="bcbfd481-4d2c-48cf-9def-04da83e0ff2d" providerId="ADAL" clId="{6016FFA0-8968-49AF-A03D-665E3EF410CB}" dt="2026-09-13T14:51:44.612" v="402" actId="1076"/>
          <ac:picMkLst>
            <pc:docMk/>
            <pc:sldMk cId="4186925754" sldId="309"/>
            <ac:picMk id="5" creationId="{BF5ED83C-A8A7-A865-A0FB-0E270A2389B0}"/>
          </ac:picMkLst>
        </pc:picChg>
        <pc:picChg chg="add mod">
          <ac:chgData name="Tracey Mitchell" userId="bcbfd481-4d2c-48cf-9def-04da83e0ff2d" providerId="ADAL" clId="{6016FFA0-8968-49AF-A03D-665E3EF410CB}" dt="2026-09-13T14:52:19.419" v="406" actId="1076"/>
          <ac:picMkLst>
            <pc:docMk/>
            <pc:sldMk cId="4186925754" sldId="309"/>
            <ac:picMk id="7" creationId="{8E0B3EF4-3555-E36D-4002-6340B986B1AA}"/>
          </ac:picMkLst>
        </pc:picChg>
      </pc:sldChg>
      <pc:sldChg chg="addSp delSp modSp mod setBg">
        <pc:chgData name="Tracey Mitchell" userId="bcbfd481-4d2c-48cf-9def-04da83e0ff2d" providerId="ADAL" clId="{6016FFA0-8968-49AF-A03D-665E3EF410CB}" dt="2026-09-13T14:36:14.416" v="267"/>
        <pc:sldMkLst>
          <pc:docMk/>
          <pc:sldMk cId="3519763780" sldId="310"/>
        </pc:sldMkLst>
        <pc:spChg chg="mod">
          <ac:chgData name="Tracey Mitchell" userId="bcbfd481-4d2c-48cf-9def-04da83e0ff2d" providerId="ADAL" clId="{6016FFA0-8968-49AF-A03D-665E3EF410CB}" dt="2026-09-13T14:35:47.503" v="251" actId="115"/>
          <ac:spMkLst>
            <pc:docMk/>
            <pc:sldMk cId="3519763780" sldId="310"/>
            <ac:spMk id="2" creationId="{95711E74-32DB-7FEE-3C2B-B328F7BEC769}"/>
          </ac:spMkLst>
        </pc:spChg>
        <pc:spChg chg="mod">
          <ac:chgData name="Tracey Mitchell" userId="bcbfd481-4d2c-48cf-9def-04da83e0ff2d" providerId="ADAL" clId="{6016FFA0-8968-49AF-A03D-665E3EF410CB}" dt="2026-09-13T14:36:03.716" v="262" actId="27636"/>
          <ac:spMkLst>
            <pc:docMk/>
            <pc:sldMk cId="3519763780" sldId="310"/>
            <ac:spMk id="3" creationId="{2E09C5A0-40C1-3A2B-6B3C-55937696DE0B}"/>
          </ac:spMkLst>
        </pc:spChg>
        <pc:spChg chg="add del mod">
          <ac:chgData name="Tracey Mitchell" userId="bcbfd481-4d2c-48cf-9def-04da83e0ff2d" providerId="ADAL" clId="{6016FFA0-8968-49AF-A03D-665E3EF410CB}" dt="2026-09-13T14:36:14.416" v="267"/>
          <ac:spMkLst>
            <pc:docMk/>
            <pc:sldMk cId="3519763780" sldId="310"/>
            <ac:spMk id="5" creationId="{9EB82156-6F4D-8671-19C5-28D8781E15FA}"/>
          </ac:spMkLst>
        </pc:spChg>
        <pc:picChg chg="mod">
          <ac:chgData name="Tracey Mitchell" userId="bcbfd481-4d2c-48cf-9def-04da83e0ff2d" providerId="ADAL" clId="{6016FFA0-8968-49AF-A03D-665E3EF410CB}" dt="2026-09-13T14:36:12.560" v="265" actId="1076"/>
          <ac:picMkLst>
            <pc:docMk/>
            <pc:sldMk cId="3519763780" sldId="310"/>
            <ac:picMk id="4" creationId="{81B901BA-D733-2DD8-F481-679F40B3FFAC}"/>
          </ac:picMkLst>
        </pc:picChg>
        <pc:picChg chg="mod">
          <ac:chgData name="Tracey Mitchell" userId="bcbfd481-4d2c-48cf-9def-04da83e0ff2d" providerId="ADAL" clId="{6016FFA0-8968-49AF-A03D-665E3EF410CB}" dt="2026-09-13T14:36:07.395" v="263" actId="1076"/>
          <ac:picMkLst>
            <pc:docMk/>
            <pc:sldMk cId="3519763780" sldId="310"/>
            <ac:picMk id="6" creationId="{CE671AEA-D2BF-E35A-D0E5-71709F309917}"/>
          </ac:picMkLst>
        </pc:picChg>
      </pc:sldChg>
      <pc:sldChg chg="addSp delSp modSp mod setBg">
        <pc:chgData name="Tracey Mitchell" userId="bcbfd481-4d2c-48cf-9def-04da83e0ff2d" providerId="ADAL" clId="{6016FFA0-8968-49AF-A03D-665E3EF410CB}" dt="2026-09-13T15:04:19.843" v="732" actId="404"/>
        <pc:sldMkLst>
          <pc:docMk/>
          <pc:sldMk cId="1396173659" sldId="311"/>
        </pc:sldMkLst>
        <pc:spChg chg="mod">
          <ac:chgData name="Tracey Mitchell" userId="bcbfd481-4d2c-48cf-9def-04da83e0ff2d" providerId="ADAL" clId="{6016FFA0-8968-49AF-A03D-665E3EF410CB}" dt="2026-09-13T15:02:44.689" v="643" actId="20577"/>
          <ac:spMkLst>
            <pc:docMk/>
            <pc:sldMk cId="1396173659" sldId="311"/>
            <ac:spMk id="2" creationId="{53DBC3AB-904E-BD56-6A0C-5B41ED6D50EA}"/>
          </ac:spMkLst>
        </pc:spChg>
        <pc:spChg chg="add del mod">
          <ac:chgData name="Tracey Mitchell" userId="bcbfd481-4d2c-48cf-9def-04da83e0ff2d" providerId="ADAL" clId="{6016FFA0-8968-49AF-A03D-665E3EF410CB}" dt="2026-09-13T15:01:20.939" v="566"/>
          <ac:spMkLst>
            <pc:docMk/>
            <pc:sldMk cId="1396173659" sldId="311"/>
            <ac:spMk id="3" creationId="{B5561294-AFA0-0F3A-3505-635D9CED309E}"/>
          </ac:spMkLst>
        </pc:spChg>
        <pc:spChg chg="add del mod">
          <ac:chgData name="Tracey Mitchell" userId="bcbfd481-4d2c-48cf-9def-04da83e0ff2d" providerId="ADAL" clId="{6016FFA0-8968-49AF-A03D-665E3EF410CB}" dt="2026-09-13T15:01:38.375" v="570"/>
          <ac:spMkLst>
            <pc:docMk/>
            <pc:sldMk cId="1396173659" sldId="311"/>
            <ac:spMk id="4" creationId="{EAFFE965-BFEE-743E-9FF6-2F6FB8A72FBF}"/>
          </ac:spMkLst>
        </pc:spChg>
        <pc:spChg chg="del mod ord">
          <ac:chgData name="Tracey Mitchell" userId="bcbfd481-4d2c-48cf-9def-04da83e0ff2d" providerId="ADAL" clId="{6016FFA0-8968-49AF-A03D-665E3EF410CB}" dt="2026-09-13T15:01:25.421" v="567" actId="478"/>
          <ac:spMkLst>
            <pc:docMk/>
            <pc:sldMk cId="1396173659" sldId="311"/>
            <ac:spMk id="5" creationId="{1343D8F8-3A72-12F6-CF2C-997D14922DC7}"/>
          </ac:spMkLst>
        </pc:spChg>
        <pc:spChg chg="add mod">
          <ac:chgData name="Tracey Mitchell" userId="bcbfd481-4d2c-48cf-9def-04da83e0ff2d" providerId="ADAL" clId="{6016FFA0-8968-49AF-A03D-665E3EF410CB}" dt="2026-09-13T15:02:26.136" v="642" actId="122"/>
          <ac:spMkLst>
            <pc:docMk/>
            <pc:sldMk cId="1396173659" sldId="311"/>
            <ac:spMk id="6" creationId="{123E18B3-A4BD-6403-2200-E2C57BC091E3}"/>
          </ac:spMkLst>
        </pc:spChg>
        <pc:spChg chg="add mod">
          <ac:chgData name="Tracey Mitchell" userId="bcbfd481-4d2c-48cf-9def-04da83e0ff2d" providerId="ADAL" clId="{6016FFA0-8968-49AF-A03D-665E3EF410CB}" dt="2026-09-13T15:04:19.843" v="732" actId="404"/>
          <ac:spMkLst>
            <pc:docMk/>
            <pc:sldMk cId="1396173659" sldId="311"/>
            <ac:spMk id="8" creationId="{56F951CB-6E2A-82C5-805F-877FE5818920}"/>
          </ac:spMkLst>
        </pc:spChg>
        <pc:spChg chg="del">
          <ac:chgData name="Tracey Mitchell" userId="bcbfd481-4d2c-48cf-9def-04da83e0ff2d" providerId="ADAL" clId="{6016FFA0-8968-49AF-A03D-665E3EF410CB}" dt="2026-09-13T14:56:28.995" v="417" actId="26606"/>
          <ac:spMkLst>
            <pc:docMk/>
            <pc:sldMk cId="1396173659" sldId="311"/>
            <ac:spMk id="57" creationId="{C57A5A07-BD22-4F80-854F-E024657AA96C}"/>
          </ac:spMkLst>
        </pc:spChg>
        <pc:spChg chg="del">
          <ac:chgData name="Tracey Mitchell" userId="bcbfd481-4d2c-48cf-9def-04da83e0ff2d" providerId="ADAL" clId="{6016FFA0-8968-49AF-A03D-665E3EF410CB}" dt="2026-09-13T14:56:28.995" v="417" actId="26606"/>
          <ac:spMkLst>
            <pc:docMk/>
            <pc:sldMk cId="1396173659" sldId="311"/>
            <ac:spMk id="58" creationId="{5F1FE872-DCA3-41F3-AF92-FC8C2243B322}"/>
          </ac:spMkLst>
        </pc:spChg>
        <pc:spChg chg="del">
          <ac:chgData name="Tracey Mitchell" userId="bcbfd481-4d2c-48cf-9def-04da83e0ff2d" providerId="ADAL" clId="{6016FFA0-8968-49AF-A03D-665E3EF410CB}" dt="2026-09-13T14:56:28.995" v="417" actId="26606"/>
          <ac:spMkLst>
            <pc:docMk/>
            <pc:sldMk cId="1396173659" sldId="311"/>
            <ac:spMk id="60" creationId="{A310ABCD-C34B-42D1-9BEB-47755A3EA36C}"/>
          </ac:spMkLst>
        </pc:spChg>
        <pc:spChg chg="del">
          <ac:chgData name="Tracey Mitchell" userId="bcbfd481-4d2c-48cf-9def-04da83e0ff2d" providerId="ADAL" clId="{6016FFA0-8968-49AF-A03D-665E3EF410CB}" dt="2026-09-13T14:56:28.995" v="417" actId="26606"/>
          <ac:spMkLst>
            <pc:docMk/>
            <pc:sldMk cId="1396173659" sldId="311"/>
            <ac:spMk id="61" creationId="{F38AB6A2-89F7-43B5-B608-50DFC740DEBF}"/>
          </ac:spMkLst>
        </pc:spChg>
        <pc:spChg chg="del">
          <ac:chgData name="Tracey Mitchell" userId="bcbfd481-4d2c-48cf-9def-04da83e0ff2d" providerId="ADAL" clId="{6016FFA0-8968-49AF-A03D-665E3EF410CB}" dt="2026-09-13T14:56:28.995" v="417" actId="26606"/>
          <ac:spMkLst>
            <pc:docMk/>
            <pc:sldMk cId="1396173659" sldId="311"/>
            <ac:spMk id="62" creationId="{06585B74-DAF6-470E-B2F3-B5530A709AAC}"/>
          </ac:spMkLst>
        </pc:spChg>
        <pc:spChg chg="add del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70" creationId="{32847F16-C57D-4E7D-95A7-7056B3064604}"/>
          </ac:spMkLst>
        </pc:spChg>
        <pc:spChg chg="add del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74" creationId="{7979BF94-1CEE-4DF5-B67A-E898B4EB1718}"/>
          </ac:spMkLst>
        </pc:spChg>
        <pc:spChg chg="add del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78" creationId="{984C35A0-C86A-4F20-A8E1-ACBAEF5D8936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85" creationId="{E94D120F-99B4-41EA-B626-9C55D57C7B1D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87" creationId="{E52426A7-8271-47C8-9006-BD9DBD52E787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96" creationId="{8544076A-92C0-449E-A819-4A83F0E0AD5F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100" creationId="{3B52B89B-E757-44FF-8ABE-4C29BC95D2F8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102" creationId="{1158AFE0-FDDE-4773-A66F-F4681804CB60}"/>
          </ac:spMkLst>
        </pc:spChg>
        <pc:spChg chg="add">
          <ac:chgData name="Tracey Mitchell" userId="bcbfd481-4d2c-48cf-9def-04da83e0ff2d" providerId="ADAL" clId="{6016FFA0-8968-49AF-A03D-665E3EF410CB}" dt="2026-09-13T15:00:09.706" v="551" actId="26606"/>
          <ac:spMkLst>
            <pc:docMk/>
            <pc:sldMk cId="1396173659" sldId="311"/>
            <ac:spMk id="106" creationId="{83944826-4223-477A-9822-B10B1F795667}"/>
          </ac:spMkLst>
        </pc:spChg>
      </pc:sldChg>
      <pc:sldMasterChg chg="setBg modSldLayout">
        <pc:chgData name="Tracey Mitchell" userId="bcbfd481-4d2c-48cf-9def-04da83e0ff2d" providerId="ADAL" clId="{6016FFA0-8968-49AF-A03D-665E3EF410CB}" dt="2026-09-13T14:47:32.163" v="369"/>
        <pc:sldMasterMkLst>
          <pc:docMk/>
          <pc:sldMasterMk cId="853680209" sldId="2147483678"/>
        </pc:sldMasterMkLst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1132964234" sldId="2147483679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519450945" sldId="2147483680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2744003842" sldId="2147483681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4286926937" sldId="2147483682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854601685" sldId="2147483683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3814059733" sldId="2147483684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1538345426" sldId="2147483685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2995430975" sldId="2147483686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2552379154" sldId="2147483687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3728273453" sldId="2147483688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144987422" sldId="2147483689"/>
          </pc:sldLayoutMkLst>
        </pc:sldLayoutChg>
        <pc:sldLayoutChg chg="setBg">
          <pc:chgData name="Tracey Mitchell" userId="bcbfd481-4d2c-48cf-9def-04da83e0ff2d" providerId="ADAL" clId="{6016FFA0-8968-49AF-A03D-665E3EF410CB}" dt="2026-09-13T14:47:32.163" v="369"/>
          <pc:sldLayoutMkLst>
            <pc:docMk/>
            <pc:sldMasterMk cId="853680209" sldId="2147483678"/>
            <pc:sldLayoutMk cId="2164202256" sldId="214748369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21A46-1DD5-4279-B66A-55466A872353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96ED7-50F2-42DD-928F-3BBD0193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96ED7-50F2-42DD-928F-3BBD0193816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5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96ED7-50F2-42DD-928F-3BBD0193816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02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9642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450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0038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92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60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5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45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5430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52379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273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7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02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5">
                <a:lumMod val="75000"/>
              </a:schemeClr>
            </a:gs>
            <a:gs pos="83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81C4C21-9213-4829-B745-89760EFB490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1FBB4FC-83CB-4A8E-AE57-B8D6077F3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7594" y="2117585"/>
            <a:ext cx="8825658" cy="1743864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 to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9794" y="3638748"/>
            <a:ext cx="8825658" cy="321925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800">
              <a:solidFill>
                <a:schemeClr val="tx1"/>
              </a:solidFill>
            </a:endParaRPr>
          </a:p>
          <a:p>
            <a:endParaRPr lang="en-GB" sz="2800">
              <a:solidFill>
                <a:schemeClr val="tx1"/>
              </a:solidFill>
            </a:endParaRPr>
          </a:p>
          <a:p>
            <a:r>
              <a:rPr lang="en-GB" sz="2800">
                <a:solidFill>
                  <a:srgbClr val="0070C0"/>
                </a:solidFill>
                <a:latin typeface="Comic Sans MS" panose="030F0702030302020204" pitchFamily="66" charset="0"/>
              </a:rPr>
              <a:t>Class 5 Mrs Mitchell</a:t>
            </a:r>
            <a:r>
              <a:rPr lang="en-GB" sz="2800">
                <a:latin typeface="Comic Sans MS" panose="030F0702030302020204" pitchFamily="66" charset="0"/>
              </a:rPr>
              <a:t> &amp; </a:t>
            </a:r>
            <a:r>
              <a:rPr lang="en-GB" sz="2800">
                <a:solidFill>
                  <a:schemeClr val="accent4"/>
                </a:solidFill>
                <a:latin typeface="Comic Sans MS" panose="030F0702030302020204" pitchFamily="66" charset="0"/>
              </a:rPr>
              <a:t>Class 6 Miss Bartlam </a:t>
            </a:r>
          </a:p>
          <a:p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45980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22"/>
    </mc:Choice>
    <mc:Fallback xmlns="">
      <p:transition spd="slow" advTm="1972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>
            <a:normAutofit/>
          </a:bodyPr>
          <a:lstStyle/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General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680" y="2386584"/>
            <a:ext cx="6281928" cy="364845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encourage the children to care for their belongings and be responsible for them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jumpers etc. are labelled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check children's book bags for letters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ensure reading books and diaries are brought into school daily</a:t>
            </a:r>
          </a:p>
          <a:p>
            <a:pPr>
              <a:buClr>
                <a:srgbClr val="262626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the children have appropriate clothing for the weather.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D2FB92-6167-EEEF-944B-2A56A94C68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653" r="1" b="3803"/>
          <a:stretch>
            <a:fillRect/>
          </a:stretch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DE07DD-0E4A-B2F9-E79D-64BFB968BF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1" b="4389"/>
          <a:stretch>
            <a:fillRect/>
          </a:stretch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3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0118" y="644060"/>
            <a:ext cx="8825659" cy="1489541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School Day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050119" y="2133601"/>
            <a:ext cx="10091763" cy="4080339"/>
          </a:xfrm>
        </p:spPr>
        <p:txBody>
          <a:bodyPr>
            <a:normAutofit fontScale="92500" lnSpcReduction="2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start the day by ‘checking in’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English, maths and phonics lessons are on most days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Science, history, geography, RE, computing, PE, music and art and design also take place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out what we are teaching please see our ‘What we are learning’ document on the website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sometimes run focus/booster/friendship groups for additional support or to provide an extra challenge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D2513B-01F6-E1B6-8DB6-1D9FD1649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3329" y="450618"/>
            <a:ext cx="275272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-94658" y="354644"/>
            <a:ext cx="8824913" cy="588962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Typical Day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909436C-A490-63B9-AC4C-303F5F1790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3968" y="785813"/>
            <a:ext cx="2224088" cy="21446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A7C366-43F5-649D-8319-1992A676184A}"/>
              </a:ext>
            </a:extLst>
          </p:cNvPr>
          <p:cNvSpPr txBox="1"/>
          <p:nvPr/>
        </p:nvSpPr>
        <p:spPr>
          <a:xfrm>
            <a:off x="524691" y="1108353"/>
            <a:ext cx="8907544" cy="5395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8:45am Children come in, put their things away and start their morning task.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8:55am Register, look at the day’s timetable together.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9:00am Phonics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9:30am Maths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10:20am Playtime (snack)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10:35am English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11:30am Handwriting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12:00pm Lunchtime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1:00pm Assembly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1:20pm Foundation subject (art, history etc.)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2:20pm Playtime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2:30pm Whole Class Reading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2:50pm Mastering Number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3:10pm Story Time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27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159"/>
    </mc:Choice>
    <mc:Fallback xmlns="">
      <p:transition spd="slow" advTm="9815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AE17C-E80F-4FCA-8994-9D2A97C33E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17812" y="940827"/>
            <a:ext cx="8824913" cy="971550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6E7328-782A-45F2-92FE-54F81F2FB7B1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1174377" y="2267510"/>
            <a:ext cx="8824913" cy="3163888"/>
          </a:xfrm>
        </p:spPr>
        <p:txBody>
          <a:bodyPr>
            <a:normAutofit fontScale="77500" lnSpcReduction="20000"/>
          </a:bodyPr>
          <a:lstStyle/>
          <a:p>
            <a:r>
              <a:rPr lang="en-GB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 is on Tuesday and Thursday</a:t>
            </a:r>
            <a:endParaRPr lang="en-GB" sz="3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your child has their PE kit in school every day.</a:t>
            </a:r>
          </a:p>
          <a:p>
            <a:r>
              <a:rPr lang="en-GB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will need shorts/leggings or jogging trousers.</a:t>
            </a:r>
          </a:p>
          <a:p>
            <a:r>
              <a:rPr lang="en-GB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earrings have been taken out or covered with a plaster.</a:t>
            </a:r>
          </a:p>
          <a:p>
            <a:r>
              <a:rPr lang="en-GB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make sure that hair is tied back.</a:t>
            </a:r>
          </a:p>
          <a:p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533FF8-09B8-F6C8-EB49-A441C7B1E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0174" y="440163"/>
            <a:ext cx="2581275" cy="142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6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F225CE5-47CE-4137-A57A-A2ED33D3F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4CDF532-7A31-4FEB-BF8E-5D20B1D82E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9EF154-55CA-4470-86D7-4444FA753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A16D93-C1C4-4950-8D6F-7E066D3EB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EF3C1DF-62BB-40F4-A85E-95E115F82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0519E85-2B1A-4392-910B-D3CD6BFFE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CC2BAC3-B1F6-430E-A9C0-EA922686E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378EDAA-DD1F-48C2-9D7A-1A8D91E124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73B8B8D8-7E64-490E-809B-2CDE847E69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96E6D1-425F-44C9-9DD5-66879DF05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4" y="0"/>
            <a:ext cx="12191969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7DE5A9-D08E-414D-9327-66477C86D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4804317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AB0FEE-09BB-4EDA-B93F-D83DBF7F1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9787" y="809244"/>
            <a:ext cx="4471416" cy="523951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42" y="1559768"/>
            <a:ext cx="3576306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b="1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English in Year 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DD0DF56-BD69-469E-A38E-4B19BCF6F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85375" y="640856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8BCA82B-38F0-4149-85C3-3F3223487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B58A091-4020-4326-9E34-241316523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9243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37F0F17-4801-4017-BAF6-00E5B3711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5A74497-B00D-4666-A0B3-A4D5846667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3042982-49C6-45EE-BDDD-60818FD6E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93C5D7-5324-6C69-AB49-D40131AD6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0908" y="394016"/>
            <a:ext cx="2364317" cy="259525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F22AFE86-CBF4-4922-8A26-72926EEDA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2D0AC1-5AAB-E9C9-7FCF-22E2B1B0C9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2775" y="764258"/>
            <a:ext cx="2364317" cy="1854765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6A15D8E2-87CB-41EE-86A1-5AA8A0EB96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6100915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676EAD-E8C8-04C9-1A30-D96E31F01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856" y="3796452"/>
            <a:ext cx="4401305" cy="273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26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1" y="680733"/>
            <a:ext cx="8825659" cy="1318697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English Lessons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1" y="1975412"/>
            <a:ext cx="8825659" cy="261777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English learning objectives are taught through an engaging text.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keeps the learning fun for the children. </a:t>
            </a:r>
          </a:p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the books we use are on the website. </a:t>
            </a:r>
          </a:p>
          <a:p>
            <a:r>
              <a:rPr lang="en-GB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4EC2CE-D4F2-D51E-2F0A-90D4B00D5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55229">
            <a:off x="5328704" y="4313042"/>
            <a:ext cx="2334068" cy="2012609"/>
          </a:xfrm>
          <a:prstGeom prst="rect">
            <a:avLst/>
          </a:prstGeom>
        </p:spPr>
      </p:pic>
      <p:pic>
        <p:nvPicPr>
          <p:cNvPr id="4" name="Picture 4" descr="A book cover with a tree and text&#10;&#10;Description automatically generated">
            <a:extLst>
              <a:ext uri="{FF2B5EF4-FFF2-40B4-BE49-F238E27FC236}">
                <a16:creationId xmlns:a16="http://schemas.microsoft.com/office/drawing/2014/main" id="{29419056-AACA-ECB5-1305-D8C2CEF98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40000">
            <a:off x="3195820" y="4862078"/>
            <a:ext cx="4563540" cy="345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45"/>
    </mc:Choice>
    <mc:Fallback xmlns="">
      <p:transition spd="slow" advTm="34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DD963D1E-9CEE-4CE6-A0FF-CEFE96CC1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874" y="892120"/>
            <a:ext cx="544725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Marking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FF45042-AEC9-4B91-860A-994157883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526142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AB7BCF8-0384-41F0-BF6F-C8642DBCD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126" y="643464"/>
            <a:ext cx="3969458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4EF49F-BC84-4ACA-7980-BB62E71E3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069" y="809244"/>
            <a:ext cx="2387569" cy="2539322"/>
          </a:xfrm>
          <a:prstGeom prst="rect">
            <a:avLst/>
          </a:prstGeom>
        </p:spPr>
      </p:pic>
      <p:pic>
        <p:nvPicPr>
          <p:cNvPr id="5" name="Picture 5" descr="A black outline of a lips&#10;&#10;Description automatically generated">
            <a:extLst>
              <a:ext uri="{FF2B5EF4-FFF2-40B4-BE49-F238E27FC236}">
                <a16:creationId xmlns:a16="http://schemas.microsoft.com/office/drawing/2014/main" id="{5888396C-8459-205C-D95F-A4DEFE75E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198" y="3509431"/>
            <a:ext cx="3639312" cy="203801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5563715" y="2547357"/>
            <a:ext cx="6089431" cy="3667179"/>
          </a:xfr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Marking symbols are the pictures we use with the children to represent different elements of writing. </a:t>
            </a:r>
          </a:p>
          <a:p>
            <a:pPr>
              <a:spcBef>
                <a:spcPts val="0"/>
              </a:spcBef>
            </a:pPr>
            <a:endParaRPr lang="en-US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</a:t>
            </a:r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endParaRPr lang="en-US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symbol is used in the children’s books to show that we have talked to your child about their writing.</a:t>
            </a:r>
            <a:b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buFont typeface="Garamond" pitchFamily="18" charset="0"/>
              <a:buChar char="◦"/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27757C-29B1-E839-165E-DFAF1222ABAD}"/>
              </a:ext>
            </a:extLst>
          </p:cNvPr>
          <p:cNvSpPr/>
          <p:nvPr/>
        </p:nvSpPr>
        <p:spPr>
          <a:xfrm>
            <a:off x="3048000" y="5343525"/>
            <a:ext cx="200025" cy="2039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09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999FE9C-D8F9-4F9B-B95B-608C3EF6B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Handwriting</a:t>
            </a:r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000060-D06D-4A48-BD8E-978966CCA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54" y="727628"/>
            <a:ext cx="5367164" cy="541555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4E5113-B3D0-40F8-9F39-B2C2BF92A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978" y="886862"/>
            <a:ext cx="5054517" cy="509708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144056-EDFB-C980-E3E7-C689017B6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59" y="2604767"/>
            <a:ext cx="5933216" cy="4153249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6335512" y="2285352"/>
            <a:ext cx="5563655" cy="3698595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Year 2, the children should be writing letters and numbers of the correct size and orientation without any reversals.</a:t>
            </a:r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spcBef>
                <a:spcPts val="0"/>
              </a:spcBef>
              <a:buFont typeface="Garamond" pitchFamily="18" charset="0"/>
              <a:buChar char="◦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aim for each child to start to join neatly by the end of the year.</a:t>
            </a:r>
          </a:p>
          <a:p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BF559-4DA0-FAB4-AD4E-AFD0AD31A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10" y="985434"/>
            <a:ext cx="2654436" cy="161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7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85"/>
    </mc:Choice>
    <mc:Fallback xmlns="">
      <p:transition spd="slow" advTm="54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993E8-06CA-ED57-5CE8-BF904D1AC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1E74-32DB-7FEE-3C2B-B328F7BE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924" y="638964"/>
            <a:ext cx="8825659" cy="876057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Spellings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09C5A0-40C1-3A2B-6B3C-55937696DE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6916" y="1515021"/>
            <a:ext cx="9977284" cy="4971918"/>
          </a:xfrm>
        </p:spPr>
        <p:txBody>
          <a:bodyPr>
            <a:normAutofit fontScale="40000" lnSpcReduction="20000"/>
          </a:bodyPr>
          <a:lstStyle/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are currently finishing off the Little Wandle Phonics programme and will then move to the spelling programme.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explore key spelling rules across the programme.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half term we will send out a list of tricky word spellings for you to work on with your child at home. </a:t>
            </a:r>
            <a:br>
              <a:rPr lang="en-GB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B901BA-D733-2DD8-F481-679F40B3F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8711" y="432655"/>
            <a:ext cx="2290977" cy="1288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671AEA-D2BF-E35A-D0E5-71709F309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27" y="553118"/>
            <a:ext cx="1717146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6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85"/>
    </mc:Choice>
    <mc:Fallback xmlns="">
      <p:transition spd="slow" advTm="5468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275" y="378151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 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Website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868679" y="2275115"/>
            <a:ext cx="6479177" cy="419236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let you know what we’ve been working on over the week through Class Dojo </a:t>
            </a:r>
          </a:p>
          <a:p>
            <a:pPr indent="-182880">
              <a:buFont typeface="Garamond" pitchFamily="18" charset="0"/>
              <a:buChar char="◦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buFont typeface="Garamond" pitchFamily="18" charset="0"/>
              <a:buChar char="◦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curriculum presentation and what we are learning  will be on the year group page on the website</a:t>
            </a:r>
          </a:p>
          <a:p>
            <a:pPr indent="-182880">
              <a:buFont typeface="Garamond" pitchFamily="18" charset="0"/>
              <a:buChar char="◦"/>
            </a:pPr>
            <a:endParaRPr lang="en-US" dirty="0"/>
          </a:p>
          <a:p>
            <a:pPr indent="-182880">
              <a:buFont typeface="Garamond" pitchFamily="18" charset="0"/>
              <a:buChar char="◦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F0A3B1-C8B1-085B-2396-B5AAEECB10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590" r="19717"/>
          <a:stretch/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5091EC-7CA2-8DBA-AD27-AD677366FF9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4239"/>
          <a:stretch/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1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883B94E1-A151-4A9D-8EA8-51C135F27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2207CC9-CFEA-4BDB-80C2-DDB854B2E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3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C841ADD-F4C7-48FF-A7BE-2C2B1DF42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6269159" cy="5571072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6FF9C34-9276-4F06-9B4B-81132BBB1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116" y="809244"/>
            <a:ext cx="5943600" cy="523951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3632" y="1559768"/>
            <a:ext cx="5068568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b="1" cap="all" spc="-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r>
              <a:rPr lang="en-US" sz="6000" b="1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Year 2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10F13CF-6F8C-44CD-BB53-0B49983261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7796" y="640856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0CE19D5-814D-46B9-A3DE-CFE7547B95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3209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016F978-90F8-4BC4-9518-B3D8D341F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2373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FFB3AB9-CBA1-4A4A-8BE5-F00DA60F9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32096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62AAC5C4-57EC-4B55-9D7B-A34D9A3F8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055" y="0"/>
            <a:ext cx="4636008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2D16A9-BCA8-D3D8-9A13-0407D1709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747" y="640080"/>
            <a:ext cx="2713172" cy="2628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676EAD-E8C8-04C9-1A30-D96E31F01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9519" y="3589867"/>
            <a:ext cx="3356156" cy="208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83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2246" y="346722"/>
            <a:ext cx="8825659" cy="1097377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31657" y="1712314"/>
            <a:ext cx="9847147" cy="4408439"/>
          </a:xfrm>
        </p:spPr>
        <p:txBody>
          <a:bodyPr>
            <a:no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are taught that maths is fun and mistakes help our brains grow.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focus on fluency and mastery. 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ensure that the children can reason and solve problems using their knowledge of the number system up to 100.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deep understanding of the number system leads to confidence and a love of maths. 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avoid time pressures and always ask the children to explain how they know something.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encourage your child to feel confident about maths.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3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98"/>
    </mc:Choice>
    <mc:Fallback xmlns="">
      <p:transition spd="slow" advTm="101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76B659-C0DC-8074-F23D-D945C7DC0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>
            <a:extLst>
              <a:ext uri="{FF2B5EF4-FFF2-40B4-BE49-F238E27FC236}">
                <a16:creationId xmlns:a16="http://schemas.microsoft.com/office/drawing/2014/main" id="{26F79F82-1252-45D5-B9C3-C4F2B0BA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E94D120F-99B4-41EA-B626-9C55D57C7B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E52426A7-8271-47C8-9006-BD9DBD52E7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4F92726-8D65-4F06-8243-96CB8CE66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4A7F2011-714A-4A00-ABAD-EEF84D927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0A065EE9-9615-47E3-8F07-33DE59F698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F21A2FC-0F6E-4381-BAA6-AC50BFBEA7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48821413-03FF-40EC-A08E-856957FA6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96" name="Rectangle 95">
            <a:extLst>
              <a:ext uri="{FF2B5EF4-FFF2-40B4-BE49-F238E27FC236}">
                <a16:creationId xmlns:a16="http://schemas.microsoft.com/office/drawing/2014/main" id="{8544076A-92C0-449E-A819-4A83F0E0AD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68044F17-D64E-4780-BB55-15DC87AC95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3" y="0"/>
            <a:ext cx="12192000" cy="6858000"/>
          </a:xfrm>
          <a:prstGeom prst="rect">
            <a:avLst/>
          </a:prstGeom>
          <a:blipFill dpi="0" rotWithShape="1">
            <a:blip r:embed="rId3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3B52B89B-E757-44FF-8ABE-4C29BC95D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004723"/>
            <a:ext cx="11281609" cy="2396079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1158AFE0-FDDE-4773-A66F-F4681804CB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4169490"/>
            <a:ext cx="10954512" cy="2066544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DBC3AB-904E-BD56-6A0C-5B41ED6D5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73833" y="4991697"/>
            <a:ext cx="9732773" cy="95157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>
              <a:lnSpc>
                <a:spcPct val="83000"/>
              </a:lnSpc>
            </a:pPr>
            <a:br>
              <a:rPr lang="en-US" sz="1500" cap="all" spc="-100" dirty="0"/>
            </a:br>
            <a:br>
              <a:rPr lang="en-US" sz="1500" cap="all" spc="-100" dirty="0"/>
            </a:br>
            <a:br>
              <a:rPr lang="en-US" sz="2000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000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000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500" cap="all" spc="-100" dirty="0"/>
            </a:br>
            <a:endParaRPr lang="en-US" sz="1500" cap="all" spc="-100" dirty="0"/>
          </a:p>
        </p:txBody>
      </p:sp>
      <p:sp>
        <p:nvSpPr>
          <p:cNvPr id="104" name="Round Diagonal Corner Rectangle 42">
            <a:extLst>
              <a:ext uri="{FF2B5EF4-FFF2-40B4-BE49-F238E27FC236}">
                <a16:creationId xmlns:a16="http://schemas.microsoft.com/office/drawing/2014/main" id="{89196FF0-7283-4ACC-96FA-D61EBB5800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968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55A0DC-6742-8BCD-0A63-EFCC7B4A2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379" y="863184"/>
            <a:ext cx="1391078" cy="2544045"/>
          </a:xfrm>
          <a:prstGeom prst="rect">
            <a:avLst/>
          </a:prstGeom>
        </p:spPr>
      </p:pic>
      <p:sp>
        <p:nvSpPr>
          <p:cNvPr id="106" name="Round Diagonal Corner Rectangle 38">
            <a:extLst>
              <a:ext uri="{FF2B5EF4-FFF2-40B4-BE49-F238E27FC236}">
                <a16:creationId xmlns:a16="http://schemas.microsoft.com/office/drawing/2014/main" id="{83944826-4223-477A-9822-B10B1F795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4690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D69C12-6953-110C-0EE7-A70A2F12A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8734" y="863184"/>
            <a:ext cx="1811811" cy="2544045"/>
          </a:xfrm>
          <a:prstGeom prst="rect">
            <a:avLst/>
          </a:prstGeom>
        </p:spPr>
      </p:pic>
      <p:sp>
        <p:nvSpPr>
          <p:cNvPr id="108" name="Round Diagonal Corner Rectangle 48">
            <a:extLst>
              <a:ext uri="{FF2B5EF4-FFF2-40B4-BE49-F238E27FC236}">
                <a16:creationId xmlns:a16="http://schemas.microsoft.com/office/drawing/2014/main" id="{12DEB7DE-15F1-4B3D-9E0F-2069DBEF9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7412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F4FB7E-AFFB-0625-ABCE-1FB0A5BC9E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7514" y="1286836"/>
            <a:ext cx="2139696" cy="1696741"/>
          </a:xfrm>
          <a:prstGeom prst="rect">
            <a:avLst/>
          </a:prstGeom>
        </p:spPr>
      </p:pic>
      <p:sp>
        <p:nvSpPr>
          <p:cNvPr id="110" name="Round Diagonal Corner Rectangle 45">
            <a:extLst>
              <a:ext uri="{FF2B5EF4-FFF2-40B4-BE49-F238E27FC236}">
                <a16:creationId xmlns:a16="http://schemas.microsoft.com/office/drawing/2014/main" id="{F35B4009-694A-43F9-9095-DC33DDADA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0133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8E8A69-75BB-5D96-F562-2F9C05723A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0235" y="1539675"/>
            <a:ext cx="2139696" cy="1191062"/>
          </a:xfrm>
          <a:prstGeom prst="rect">
            <a:avLst/>
          </a:prstGeom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858EC268-7E7F-414D-AE1B-93A49225A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3983624"/>
            <a:ext cx="1920240" cy="50789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87E9205B-2CD7-47B5-820B-5BC56D5450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FD3102E6-5C91-46FA-977F-B9934E44E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83506397-B724-48F8-96C8-1C2076227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11199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23E18B3-A4BD-6403-2200-E2C57BC091E3}"/>
              </a:ext>
            </a:extLst>
          </p:cNvPr>
          <p:cNvSpPr txBox="1"/>
          <p:nvPr/>
        </p:nvSpPr>
        <p:spPr>
          <a:xfrm>
            <a:off x="6480033" y="4526337"/>
            <a:ext cx="5000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will be a maths information evening later in the year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F951CB-6E2A-82C5-805F-877FE5818920}"/>
              </a:ext>
            </a:extLst>
          </p:cNvPr>
          <p:cNvSpPr txBox="1"/>
          <p:nvPr/>
        </p:nvSpPr>
        <p:spPr>
          <a:xfrm rot="10800000" flipV="1">
            <a:off x="942069" y="4272067"/>
            <a:ext cx="5836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 Rose Maths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Mastering Number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Numbots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Minute Maths app </a:t>
            </a:r>
          </a:p>
        </p:txBody>
      </p:sp>
    </p:spTree>
    <p:extLst>
      <p:ext uri="{BB962C8B-B14F-4D97-AF65-F5344CB8AC3E}">
        <p14:creationId xmlns:p14="http://schemas.microsoft.com/office/powerpoint/2010/main" val="139617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98"/>
    </mc:Choice>
    <mc:Fallback xmlns="">
      <p:transition spd="slow" advTm="10189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3DDB2E1-7CBC-466B-A33D-C883E8AF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90B801D-B026-4B13-8AC7-3183453E8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9AA65-1F53-97C3-5FC4-2B3B7E04C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b="1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Reading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5E88ED-7029-4FD6-8A87-63B3658FF1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DED9ABA-7E2A-4933-94CD-CC65DE843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0A92BB7-0F26-4EAF-83C1-FE7B2993A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0D3BD8-586E-4563-A023-6BB1DA7DD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AA99E052-5036-973C-0DC6-5185A8B0D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741" y="1395172"/>
            <a:ext cx="2530393" cy="2216708"/>
          </a:xfrm>
          <a:prstGeom prst="rect">
            <a:avLst/>
          </a:prstGeom>
        </p:spPr>
      </p:pic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82A846B8-16FF-8BDB-A16F-CA9D87DE1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6867" y="1459785"/>
            <a:ext cx="3396343" cy="211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11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967F423-D21C-4F37-A0B7-750026A17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3CD290-A1A9-5F00-33A5-6B48B6CDDC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249" r="1" b="7258"/>
          <a:stretch/>
        </p:blipFill>
        <p:spPr>
          <a:xfrm>
            <a:off x="7837371" y="237744"/>
            <a:ext cx="4124416" cy="638251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91D1FF4-7F97-4936-9A4C-9FB71D8FB4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704A49-9761-3D45-A2F4-E3A34D7F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we teach reading?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B30FAB-7196-5C00-2094-734DA3366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5651" y="2389485"/>
            <a:ext cx="7110549" cy="4233672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teach reading in a variety of ways.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ways we teach reading is through a synthetic phonics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called, 'Little Wandle Letters and Sounds Revised’.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rigorously structured reading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find out more about Little Wandle using the following web address: 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https://www.littlewandlelettersandsounds.org.uk/resources/for-parents/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website has useful information for parents and shows you how to use ‘pure sounds’.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80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1FEEB-2EBA-93A8-FFCF-9CC1F8DAD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0" y="609600"/>
            <a:ext cx="8825659" cy="1139092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fluent reader enjoys reading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906792-6113-6E9A-4A47-701A514467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5859" y="2277032"/>
            <a:ext cx="8825659" cy="2276533"/>
          </a:xfrm>
        </p:spPr>
        <p:txBody>
          <a:bodyPr>
            <a:normAutofit fontScale="85000" lnSpcReduction="10000"/>
          </a:bodyPr>
          <a:lstStyle/>
          <a:p>
            <a:pPr>
              <a:buClr>
                <a:srgbClr val="8AD0D6"/>
              </a:buClr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early love of reading is the strongest indicator of future academic success.</a:t>
            </a:r>
          </a:p>
          <a:p>
            <a:pPr>
              <a:buClr>
                <a:srgbClr val="8AD0D6"/>
              </a:buClr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want the children to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reading.</a:t>
            </a:r>
          </a:p>
          <a:p>
            <a:pPr>
              <a:buClr>
                <a:srgbClr val="8AD0D6"/>
              </a:buClr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we want children to read, they must enjoy It.</a:t>
            </a:r>
          </a:p>
          <a:p>
            <a:pPr>
              <a:buClr>
                <a:srgbClr val="8AD0D6"/>
              </a:buClr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55E1D9-E2A2-9C40-F89B-3EE905B45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16545">
            <a:off x="3537702" y="4413334"/>
            <a:ext cx="2033029" cy="17843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59EA54-92CC-DF1D-D1CB-B1D892F2F6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004" y="4160157"/>
            <a:ext cx="1961311" cy="235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08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D33AD1-97E8-3E52-F86A-C6C508BE8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we make sure that the children love reading?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C54853-4590-D37C-FD2E-3DBD73DB0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4968" y="2386775"/>
            <a:ext cx="7817031" cy="4046681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match the books the children take home (reading practice books) very closely to the children’s  learning.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minimise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cognitive load.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make sure that the child does not struggle 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make sure that the child is successful and understands what they are reading.</a:t>
            </a:r>
          </a:p>
          <a:p>
            <a:pPr indent="-182880">
              <a:buFont typeface="Garamond" pitchFamily="18" charset="0"/>
              <a:buChar char="◦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4F7091-FC01-1423-79DD-785B75480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07137">
            <a:off x="8157200" y="3173289"/>
            <a:ext cx="3218622" cy="33334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E1BF7C-F652-F507-B3A1-D63CBF0F8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68646">
            <a:off x="8328508" y="373550"/>
            <a:ext cx="2726692" cy="249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564F8226-C263-4D73-84E6-6774B7FEC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8DCBC9-E0DE-46B3-8FAE-C5C151378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65285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B85D15-0FDC-9C61-B2BF-6BCE8CBFF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3"/>
            <a:ext cx="6281928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child will bring home…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944D42-A69D-EAE5-6EE7-2735D46DD9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2386583"/>
            <a:ext cx="7029866" cy="3828823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reading practice book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will be able to read this book automatically.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book which will enable your child to ‘show off’ their reading.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means that your child will love reading and will expect what they  read to be fun and make sense to them.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remember these messages if you find yourself thinking, ‘Is this book too easy?’</a:t>
            </a:r>
          </a:p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sharing book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book chosen by your child for you to read to them.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child is not expected to read this book.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book is all about fun and enjoyment.</a:t>
            </a: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DD325-41CF-12B7-19F9-FF298E014E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051"/>
          <a:stretch/>
        </p:blipFill>
        <p:spPr>
          <a:xfrm>
            <a:off x="7903029" y="237745"/>
            <a:ext cx="4058758" cy="31912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56FFD7-454B-0149-1BD4-06D589A144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533" b="12847"/>
          <a:stretch/>
        </p:blipFill>
        <p:spPr>
          <a:xfrm>
            <a:off x="7903029" y="3429002"/>
            <a:ext cx="4058758" cy="319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5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5CF1F-DB8F-F69F-5835-9AED42FDA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100" y="400915"/>
            <a:ext cx="8825659" cy="1981200"/>
          </a:xfrm>
        </p:spPr>
        <p:txBody>
          <a:bodyPr/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Books</a:t>
            </a:r>
            <a:endParaRPr lang="en-GB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F092A-87E4-D8B4-4DB4-CE81B65B7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7420" y="1906698"/>
            <a:ext cx="8825659" cy="2665301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Books will be sent home on Wednesdays or Thursdays.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Books must be returned to school on Wednesdays.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take special care of our reading books so that all the children can enjoy them.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B018BF-39F5-F9F9-6D3C-8E671E562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82" y="4680617"/>
            <a:ext cx="1286367" cy="1261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FCDDD2-FCC6-7A0B-3017-165BE61F1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159" y="4674520"/>
            <a:ext cx="1231499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7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999FE9C-D8F9-4F9B-B95B-608C3EF6B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39A0ED-EF63-D793-468A-18F063CAD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7BF6E-0847-EC4D-1EFC-B7F9FDF83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3448" y="2014194"/>
            <a:ext cx="7447123" cy="4567844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 the children have finished the Little Wandle reading scheme their reading fluency and comprehension is assessed.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may then be moved onto 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 banded book.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Again, this is very closely matched to the child's reading ability.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children progress at different rates.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essential that the children do not view their progress as a race through the book bands.</a:t>
            </a:r>
          </a:p>
          <a:p>
            <a:pPr indent="-182880">
              <a:buFont typeface="Garamond" pitchFamily="18" charset="0"/>
              <a:buChar char="◦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we want the children to love reading.</a:t>
            </a:r>
          </a:p>
          <a:p>
            <a:pPr indent="-182880">
              <a:buFont typeface="Garamond" pitchFamily="18" charset="0"/>
              <a:buChar char="◦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C924E7-4BFE-4354-D58B-C8229F80E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0" y="2585020"/>
            <a:ext cx="3269160" cy="266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4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6CD9EE-A207-75B4-1160-A12123DC5597}"/>
              </a:ext>
            </a:extLst>
          </p:cNvPr>
          <p:cNvSpPr/>
          <p:nvPr/>
        </p:nvSpPr>
        <p:spPr>
          <a:xfrm>
            <a:off x="234696" y="522514"/>
            <a:ext cx="6362047" cy="58565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0D70C8A-A50E-4B41-86A2-E2F855812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089CB0-2F03-4E3C-ADBB-570A3BE78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203081" cy="685800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2DA11B6-B538-4624-9628-98B823D761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33"/>
            <a:ext cx="6753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BA80B1-3B69-49C0-8AC9-716ABA57F5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47E1103-B264-49BE-BC2A-F4E40BD3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solidFill>
            <a:schemeClr val="bg1"/>
          </a:solidFill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C55DB6-939F-F6ED-C0EC-B85C91049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281" y="1185059"/>
            <a:ext cx="3491832" cy="44878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Whole Class Reading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4000" dirty="0"/>
            </a:br>
            <a:endParaRPr lang="en-US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103FD9-4336-7643-CC07-B42447555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850" y="936416"/>
            <a:ext cx="6076950" cy="49851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lnSpc>
                <a:spcPct val="90000"/>
              </a:lnSpc>
              <a:buFont typeface="Garamond" pitchFamily="18" charset="0"/>
              <a:buChar char="◦"/>
            </a:pPr>
            <a:endParaRPr lang="en-US" sz="15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2FFCE2-7566-65C1-7CC6-587708C389C9}"/>
              </a:ext>
            </a:extLst>
          </p:cNvPr>
          <p:cNvSpPr/>
          <p:nvPr/>
        </p:nvSpPr>
        <p:spPr>
          <a:xfrm>
            <a:off x="171130" y="593947"/>
            <a:ext cx="6501813" cy="57415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children also receive three whole class reading sessions per week.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involves reading a text, supported by the teacher.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 work on: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-18288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Char char="◦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Prediction –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predicting what might happen next.</a:t>
            </a:r>
          </a:p>
          <a:p>
            <a:pPr marL="0" marR="0" lvl="0" indent="-18288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Char char="◦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Clarification –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clarifying what words mean.</a:t>
            </a:r>
          </a:p>
          <a:p>
            <a:pPr marL="0" marR="0" lvl="0" indent="-18288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Char char="◦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Questioning  –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answering questions using evidence from the text.</a:t>
            </a:r>
          </a:p>
          <a:p>
            <a:pPr marL="0" marR="0" lvl="0" indent="-18288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Char char="◦"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Summarising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summing up what we have read in a few sentences.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note explaining the skill we have worked on and the text we have read will put onto Dojo each week.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prstClr val="black">
                  <a:lumMod val="85000"/>
                  <a:lumOff val="15000"/>
                </a:prstClr>
              </a:buClr>
              <a:buSzTx/>
              <a:buFont typeface="Garamond" pitchFamily="18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children may also take part in a small group reading practice session.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5B8E70-8697-5EF3-FDF7-1EB2523AE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022" y="3042312"/>
            <a:ext cx="2787011" cy="219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62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576467B-8CB4-4B80-A493-3372BA952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0D65A866-8857-A7CE-D901-9782B7B5C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296" y="945657"/>
            <a:ext cx="3730885" cy="232247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37CD417C-D6F6-4C08-87EA-E8AB759F6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A9CB0-C9EA-5964-AF65-4A7C6425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849" y="1348844"/>
            <a:ext cx="5716338" cy="30427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b="1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96C2721-C032-47B7-8FC9-6EF6D015B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7056F0E-D8E0-4F29-BB2A-509EFF36F0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62EB1BA-CC13-4F75-BA7F-FE4182E19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9B2A80E-C52C-4AF5-9000-D9E4C77CD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D1E4298-8C04-32AA-6733-5B539B4A2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7672" y="3589867"/>
            <a:ext cx="3250132" cy="235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225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FAEAD-EDD0-0EBF-FD9A-62545809A500}"/>
              </a:ext>
            </a:extLst>
          </p:cNvPr>
          <p:cNvSpPr/>
          <p:nvPr/>
        </p:nvSpPr>
        <p:spPr>
          <a:xfrm>
            <a:off x="390524" y="914168"/>
            <a:ext cx="11339487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Homework</a:t>
            </a:r>
          </a:p>
          <a:p>
            <a:r>
              <a:rPr lang="en-US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do not send work home regularly. However, we encourage you to read daily with your child and </a:t>
            </a:r>
            <a:r>
              <a:rPr lang="en-US" sz="2800" dirty="0" err="1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practise</a:t>
            </a:r>
            <a:r>
              <a:rPr lang="en-US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spellings. </a:t>
            </a:r>
          </a:p>
          <a:p>
            <a:r>
              <a:rPr lang="en-US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will occasionally send home a specific task that may link to the learning they are doing. </a:t>
            </a:r>
          </a:p>
          <a:p>
            <a:endParaRPr lang="en-US" sz="2800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your child needs a little extra help with a particular skill or concept, we may send home some individual tasks which we will discuss with you .  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E8CB7F-46EB-357E-EF72-C08A5628C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3291" y="4699820"/>
            <a:ext cx="1504950" cy="17962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5ED83C-A8A7-A865-A0FB-0E270A2389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3868" y="5067889"/>
            <a:ext cx="2588131" cy="13510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0B3EF4-3555-E36D-4002-6340B986B1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7265" y="4978559"/>
            <a:ext cx="2671379" cy="144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257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67DD95-42B7-4C98-A5A2-1A3EFBF30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E6BD12-7FA8-44C6-9D03-5CB0EB86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46EEA0-5755-4E1A-9D0F-30A8E1286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4CE269-ED4E-405A-B10F-A7E8B3902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0B5899B-9417-4F17-86B4-E533FB956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737CDB1C-BBC9-4959-87C1-D046BF304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3FE4EA4-109C-47C4-8AAF-7C36F6F9F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CF8DD39-B811-4288-971A-5BE0949AE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3DDB2E1-7CBC-466B-A33D-C883E8AFC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90B801D-B026-4B13-8AC7-3183453E8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A9CB0-C9EA-5964-AF65-4A7C6425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659110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b="1" cap="all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Assessment in Year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5E88ED-7029-4FD6-8A87-63B3658FF1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DED9ABA-7E2A-4933-94CD-CC65DE843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0A92BB7-0F26-4EAF-83C1-FE7B2993A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0D3BD8-586E-4563-A023-6BB1DA7DD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7F6AAB4-4BDC-2726-9CAF-8EAC689C62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268" y="1355066"/>
            <a:ext cx="1678494" cy="2216708"/>
          </a:xfrm>
          <a:prstGeom prst="rect">
            <a:avLst/>
          </a:prstGeom>
        </p:spPr>
      </p:pic>
      <p:pic>
        <p:nvPicPr>
          <p:cNvPr id="4" name="Picture 5" descr="Shape&#10;&#10;Description automatically generated">
            <a:extLst>
              <a:ext uri="{FF2B5EF4-FFF2-40B4-BE49-F238E27FC236}">
                <a16:creationId xmlns:a16="http://schemas.microsoft.com/office/drawing/2014/main" id="{0D65A866-8857-A7CE-D901-9782B7B5C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5892" y="1316286"/>
            <a:ext cx="3396343" cy="211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875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0669" y="673181"/>
            <a:ext cx="8825659" cy="777046"/>
          </a:xfrm>
        </p:spPr>
        <p:txBody>
          <a:bodyPr/>
          <a:lstStyle/>
          <a:p>
            <a:pPr algn="ctr"/>
            <a:r>
              <a:rPr lang="en-GB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790514" y="1557490"/>
            <a:ext cx="10170817" cy="4627329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encourage the children to be reflective learners, identifying for themselves what they need to improve/practise as they learn.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May, children will undertake optional SATs - standardised assessment tests. These are nothing to worry about and are approached with a lowkey attitude within school. There is no need to do anything differently in the run up to SATs.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from both informal and formal assessments will be shared throughout the year at parents evenings and in the end of year report.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are concerned about your child's progress or there is a change in your circumstances, do come and chat with us.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BCF02A-3E09-AAF2-BC9A-1814552F6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1775" y="404813"/>
            <a:ext cx="1114426" cy="118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77"/>
    </mc:Choice>
    <mc:Fallback xmlns="">
      <p:transition spd="slow" advTm="85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DD963D1E-9CEE-4CE6-A0FF-CEFE96CC1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787328-AA28-4A24-933A-875ADF340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082" y="642594"/>
            <a:ext cx="4472921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Remember…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751C0E9-4187-482F-9E57-6F626A9C4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7945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DAC02F-C288-62A1-0CF1-A8E8BFBC5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64" y="428856"/>
            <a:ext cx="3324388" cy="336444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A5D494F4-DB8B-4D3D-A107-4E84A0B74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92243" y="239052"/>
            <a:ext cx="2722671" cy="24749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FC58BE-64BA-44F6-B62D-AA29B1BF6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264" y="4154694"/>
            <a:ext cx="3324388" cy="247004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E47992-CD38-DF2F-C3F4-A0EBE9ADB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243" y="3166705"/>
            <a:ext cx="2722671" cy="3166183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FC894F-C7ED-4CB5-88CE-E9360D04C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64082" y="2103120"/>
            <a:ext cx="4472922" cy="3931920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want to support you as much as we possibly can.</a:t>
            </a:r>
          </a:p>
          <a:p>
            <a:pPr indent="-182880">
              <a:buFont typeface="Garamond" pitchFamily="18" charset="0"/>
              <a:buChar char="◦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buFont typeface="Garamond" pitchFamily="18" charset="0"/>
              <a:buChar char="◦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Please do let us know if you have any worries or concerns. We will always listen!</a:t>
            </a:r>
          </a:p>
        </p:txBody>
      </p:sp>
    </p:spTree>
    <p:extLst>
      <p:ext uri="{BB962C8B-B14F-4D97-AF65-F5344CB8AC3E}">
        <p14:creationId xmlns:p14="http://schemas.microsoft.com/office/powerpoint/2010/main" val="29845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8"/>
    </mc:Choice>
    <mc:Fallback xmlns="">
      <p:transition spd="slow" advTm="2269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802" y="1131700"/>
            <a:ext cx="8825659" cy="928475"/>
          </a:xfrm>
        </p:spPr>
        <p:txBody>
          <a:bodyPr/>
          <a:lstStyle/>
          <a:p>
            <a:r>
              <a:rPr lang="en-GB"/>
              <a:t>             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207372" y="2318032"/>
            <a:ext cx="8825659" cy="3634303"/>
          </a:xfrm>
        </p:spPr>
        <p:txBody>
          <a:bodyPr/>
          <a:lstStyle/>
          <a:p>
            <a:endParaRPr lang="en-GB" sz="2400" i="1"/>
          </a:p>
          <a:p>
            <a:endParaRPr lang="en-GB" sz="2400"/>
          </a:p>
          <a:p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A94AF1-D1C7-FA6B-7236-F16955511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03" y="1677319"/>
            <a:ext cx="9266958" cy="350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300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521816-d68c-4469-ad52-8042ecaefb66" xsi:nil="true"/>
    <lcf76f155ced4ddcb4097134ff3c332f xmlns="accac9f4-1f28-493a-b50f-face3c9a7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235642581E11468336DE6A387512F5" ma:contentTypeVersion="21" ma:contentTypeDescription="Create a new document." ma:contentTypeScope="" ma:versionID="2d77c8d9bbe0d2a9b386995709094909">
  <xsd:schema xmlns:xsd="http://www.w3.org/2001/XMLSchema" xmlns:xs="http://www.w3.org/2001/XMLSchema" xmlns:p="http://schemas.microsoft.com/office/2006/metadata/properties" xmlns:ns2="accac9f4-1f28-493a-b50f-face3c9a7eae" xmlns:ns3="25521816-d68c-4469-ad52-8042ecaefb66" targetNamespace="http://schemas.microsoft.com/office/2006/metadata/properties" ma:root="true" ma:fieldsID="6ddcc66a18ad82d5e4a44be6b7488b32" ns2:_="" ns3:_="">
    <xsd:import namespace="accac9f4-1f28-493a-b50f-face3c9a7eae"/>
    <xsd:import namespace="25521816-d68c-4469-ad52-8042ecaefb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ac9f4-1f28-493a-b50f-face3c9a7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47a3681-9aee-4d04-882a-db5e080960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521816-d68c-4469-ad52-8042ecaefb66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2879765-893f-4044-9e79-8f3a5085762a}" ma:internalName="TaxCatchAll" ma:showField="CatchAllData" ma:web="25521816-d68c-4469-ad52-8042ecaefb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EF1178-9E5A-4724-987A-B865AD731534}">
  <ds:schemaRefs>
    <ds:schemaRef ds:uri="25521816-d68c-4469-ad52-8042ecaefb66"/>
    <ds:schemaRef ds:uri="accac9f4-1f28-493a-b50f-face3c9a7ea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28067EB-1899-481B-B0D2-DE4149C045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90C052-EB46-4100-B43E-4DFE4AC136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cac9f4-1f28-493a-b50f-face3c9a7eae"/>
    <ds:schemaRef ds:uri="25521816-d68c-4469-ad52-8042ecaefb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49</TotalTime>
  <Words>1371</Words>
  <Application>Microsoft Office PowerPoint</Application>
  <PresentationFormat>Widescreen</PresentationFormat>
  <Paragraphs>155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Aptos</vt:lpstr>
      <vt:lpstr>Arial</vt:lpstr>
      <vt:lpstr>Century Gothic</vt:lpstr>
      <vt:lpstr>Comic Sans MS</vt:lpstr>
      <vt:lpstr>Garamond</vt:lpstr>
      <vt:lpstr>Times New Roman</vt:lpstr>
      <vt:lpstr>Savon</vt:lpstr>
      <vt:lpstr>Welcome to Year 2</vt:lpstr>
      <vt:lpstr>General Expectations</vt:lpstr>
      <vt:lpstr>The School Day</vt:lpstr>
      <vt:lpstr>A Typical Day</vt:lpstr>
      <vt:lpstr>PE </vt:lpstr>
      <vt:lpstr>English in Year 2</vt:lpstr>
      <vt:lpstr>English Lessons</vt:lpstr>
      <vt:lpstr> Marking</vt:lpstr>
      <vt:lpstr>Handwriting</vt:lpstr>
      <vt:lpstr>Spellings</vt:lpstr>
      <vt:lpstr> The Website</vt:lpstr>
      <vt:lpstr>Maths in Year 2</vt:lpstr>
      <vt:lpstr>Maths</vt:lpstr>
      <vt:lpstr>      </vt:lpstr>
      <vt:lpstr>Reading in Year 2</vt:lpstr>
      <vt:lpstr>How do we teach reading?</vt:lpstr>
      <vt:lpstr>A fluent reader enjoys reading</vt:lpstr>
      <vt:lpstr>How do we make sure that the children love reading?</vt:lpstr>
      <vt:lpstr>Your child will bring home…</vt:lpstr>
      <vt:lpstr>Our Books</vt:lpstr>
      <vt:lpstr>Progress</vt:lpstr>
      <vt:lpstr>Whole Class Reading     </vt:lpstr>
      <vt:lpstr>Homework in Year 2</vt:lpstr>
      <vt:lpstr>PowerPoint Presentation</vt:lpstr>
      <vt:lpstr>Assessment in Year 2</vt:lpstr>
      <vt:lpstr>Assessment</vt:lpstr>
      <vt:lpstr>Remember…</vt:lpstr>
      <vt:lpstr>   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Marie McGuinness</dc:creator>
  <cp:lastModifiedBy>Emma Bowler</cp:lastModifiedBy>
  <cp:revision>1</cp:revision>
  <dcterms:created xsi:type="dcterms:W3CDTF">2019-08-28T09:40:25Z</dcterms:created>
  <dcterms:modified xsi:type="dcterms:W3CDTF">2026-09-14T10:03:24Z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0x010100C1235642581E11468336DE6A387512F5</vt:lpwstr>
  </property>
  <property fmtid="{D5CDD505-2E9C-101B-9397-08002B2CF9AE}" pid="3" name="MediaServiceImageTags">
    <vt:lpwstr/>
  </property>
</Properties>
</file>