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notesMasterIdLst>
    <p:notesMasterId r:id="rId36"/>
  </p:notesMasterIdLst>
  <p:sldIdLst>
    <p:sldId id="256" r:id="rId5"/>
    <p:sldId id="258" r:id="rId6"/>
    <p:sldId id="259" r:id="rId7"/>
    <p:sldId id="257" r:id="rId8"/>
    <p:sldId id="260" r:id="rId9"/>
    <p:sldId id="261" r:id="rId10"/>
    <p:sldId id="278" r:id="rId11"/>
    <p:sldId id="302" r:id="rId12"/>
    <p:sldId id="262" r:id="rId13"/>
    <p:sldId id="274" r:id="rId14"/>
    <p:sldId id="267" r:id="rId15"/>
    <p:sldId id="310" r:id="rId16"/>
    <p:sldId id="306" r:id="rId17"/>
    <p:sldId id="308" r:id="rId18"/>
    <p:sldId id="304" r:id="rId19"/>
    <p:sldId id="266" r:id="rId20"/>
    <p:sldId id="311" r:id="rId21"/>
    <p:sldId id="288" r:id="rId22"/>
    <p:sldId id="287" r:id="rId23"/>
    <p:sldId id="293" r:id="rId24"/>
    <p:sldId id="294" r:id="rId25"/>
    <p:sldId id="289" r:id="rId26"/>
    <p:sldId id="290" r:id="rId27"/>
    <p:sldId id="297" r:id="rId28"/>
    <p:sldId id="291" r:id="rId29"/>
    <p:sldId id="298" r:id="rId30"/>
    <p:sldId id="309" r:id="rId31"/>
    <p:sldId id="305" r:id="rId32"/>
    <p:sldId id="271" r:id="rId33"/>
    <p:sldId id="279" r:id="rId34"/>
    <p:sldId id="272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9C02A5-C924-428F-BCBB-3210431EBF26}" v="1" dt="2025-09-18T17:51:18.8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6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ey Mitchell" userId="bcbfd481-4d2c-48cf-9def-04da83e0ff2d" providerId="ADAL" clId="{F8B7E54B-87A3-44AA-80BA-2A7A4E3D1F12}"/>
    <pc:docChg chg="undo custSel addSld delSld modSld">
      <pc:chgData name="Tracey Mitchell" userId="bcbfd481-4d2c-48cf-9def-04da83e0ff2d" providerId="ADAL" clId="{F8B7E54B-87A3-44AA-80BA-2A7A4E3D1F12}" dt="2025-09-18T17:57:51.427" v="152" actId="14100"/>
      <pc:docMkLst>
        <pc:docMk/>
      </pc:docMkLst>
      <pc:sldChg chg="modSp mod">
        <pc:chgData name="Tracey Mitchell" userId="bcbfd481-4d2c-48cf-9def-04da83e0ff2d" providerId="ADAL" clId="{F8B7E54B-87A3-44AA-80BA-2A7A4E3D1F12}" dt="2025-09-18T17:57:51.427" v="152" actId="14100"/>
        <pc:sldMkLst>
          <pc:docMk/>
          <pc:sldMk cId="3805376335" sldId="306"/>
        </pc:sldMkLst>
        <pc:picChg chg="mod">
          <ac:chgData name="Tracey Mitchell" userId="bcbfd481-4d2c-48cf-9def-04da83e0ff2d" providerId="ADAL" clId="{F8B7E54B-87A3-44AA-80BA-2A7A4E3D1F12}" dt="2025-09-18T17:57:51.427" v="152" actId="14100"/>
          <ac:picMkLst>
            <pc:docMk/>
            <pc:sldMk cId="3805376335" sldId="306"/>
            <ac:picMk id="3" creationId="{2BB66479-068A-7C96-1BCD-2FF1D6430748}"/>
          </ac:picMkLst>
        </pc:picChg>
      </pc:sldChg>
      <pc:sldChg chg="addSp delSp modSp add mod setBg delAnim">
        <pc:chgData name="Tracey Mitchell" userId="bcbfd481-4d2c-48cf-9def-04da83e0ff2d" providerId="ADAL" clId="{F8B7E54B-87A3-44AA-80BA-2A7A4E3D1F12}" dt="2025-09-18T17:55:07.053" v="151" actId="122"/>
        <pc:sldMkLst>
          <pc:docMk/>
          <pc:sldMk cId="1396173659" sldId="311"/>
        </pc:sldMkLst>
        <pc:spChg chg="mo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2" creationId="{53DBC3AB-904E-BD56-6A0C-5B41ED6D50EA}"/>
          </ac:spMkLst>
        </pc:spChg>
        <pc:spChg chg="del">
          <ac:chgData name="Tracey Mitchell" userId="bcbfd481-4d2c-48cf-9def-04da83e0ff2d" providerId="ADAL" clId="{F8B7E54B-87A3-44AA-80BA-2A7A4E3D1F12}" dt="2025-09-18T17:45:26.446" v="3" actId="21"/>
          <ac:spMkLst>
            <pc:docMk/>
            <pc:sldMk cId="1396173659" sldId="311"/>
            <ac:spMk id="3" creationId="{F56A8DB7-E134-02FD-D729-7FA2C3BF0CC3}"/>
          </ac:spMkLst>
        </pc:spChg>
        <pc:spChg chg="add mod ord">
          <ac:chgData name="Tracey Mitchell" userId="bcbfd481-4d2c-48cf-9def-04da83e0ff2d" providerId="ADAL" clId="{F8B7E54B-87A3-44AA-80BA-2A7A4E3D1F12}" dt="2025-09-18T17:55:07.053" v="151" actId="122"/>
          <ac:spMkLst>
            <pc:docMk/>
            <pc:sldMk cId="1396173659" sldId="311"/>
            <ac:spMk id="5" creationId="{1343D8F8-3A72-12F6-CF2C-997D14922DC7}"/>
          </ac:spMkLst>
        </pc:spChg>
        <pc:spChg chg="add del mo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14" creationId="{BB1560D8-6C08-C972-F102-9D3F12885477}"/>
          </ac:spMkLst>
        </pc:spChg>
        <pc:spChg chg="add del">
          <ac:chgData name="Tracey Mitchell" userId="bcbfd481-4d2c-48cf-9def-04da83e0ff2d" providerId="ADAL" clId="{F8B7E54B-87A3-44AA-80BA-2A7A4E3D1F12}" dt="2025-09-18T17:53:51.971" v="116" actId="26606"/>
          <ac:spMkLst>
            <pc:docMk/>
            <pc:sldMk cId="1396173659" sldId="311"/>
            <ac:spMk id="19" creationId="{287BC634-AB00-4FE6-94F7-73FCB305AA69}"/>
          </ac:spMkLst>
        </pc:spChg>
        <pc:spChg chg="add del">
          <ac:chgData name="Tracey Mitchell" userId="bcbfd481-4d2c-48cf-9def-04da83e0ff2d" providerId="ADAL" clId="{F8B7E54B-87A3-44AA-80BA-2A7A4E3D1F12}" dt="2025-09-18T17:53:51.971" v="116" actId="26606"/>
          <ac:spMkLst>
            <pc:docMk/>
            <pc:sldMk cId="1396173659" sldId="311"/>
            <ac:spMk id="21" creationId="{32847F16-C57D-4E7D-95A7-7056B3064604}"/>
          </ac:spMkLst>
        </pc:spChg>
        <pc:spChg chg="add del">
          <ac:chgData name="Tracey Mitchell" userId="bcbfd481-4d2c-48cf-9def-04da83e0ff2d" providerId="ADAL" clId="{F8B7E54B-87A3-44AA-80BA-2A7A4E3D1F12}" dt="2025-09-18T17:53:51.971" v="116" actId="26606"/>
          <ac:spMkLst>
            <pc:docMk/>
            <pc:sldMk cId="1396173659" sldId="311"/>
            <ac:spMk id="23" creationId="{A99E40C7-F204-42CB-A0B8-BB655333D079}"/>
          </ac:spMkLst>
        </pc:spChg>
        <pc:spChg chg="add del">
          <ac:chgData name="Tracey Mitchell" userId="bcbfd481-4d2c-48cf-9def-04da83e0ff2d" providerId="ADAL" clId="{F8B7E54B-87A3-44AA-80BA-2A7A4E3D1F12}" dt="2025-09-18T17:53:51.971" v="116" actId="26606"/>
          <ac:spMkLst>
            <pc:docMk/>
            <pc:sldMk cId="1396173659" sldId="311"/>
            <ac:spMk id="25" creationId="{7979BF94-1CEE-4DF5-B67A-E898B4EB1718}"/>
          </ac:spMkLst>
        </pc:spChg>
        <pc:spChg chg="add del">
          <ac:chgData name="Tracey Mitchell" userId="bcbfd481-4d2c-48cf-9def-04da83e0ff2d" providerId="ADAL" clId="{F8B7E54B-87A3-44AA-80BA-2A7A4E3D1F12}" dt="2025-09-18T17:53:51.971" v="116" actId="26606"/>
          <ac:spMkLst>
            <pc:docMk/>
            <pc:sldMk cId="1396173659" sldId="311"/>
            <ac:spMk id="27" creationId="{06D4E8B1-8402-470B-87EA-ED120C96734C}"/>
          </ac:spMkLst>
        </pc:spChg>
        <pc:spChg chg="add del">
          <ac:chgData name="Tracey Mitchell" userId="bcbfd481-4d2c-48cf-9def-04da83e0ff2d" providerId="ADAL" clId="{F8B7E54B-87A3-44AA-80BA-2A7A4E3D1F12}" dt="2025-09-18T17:53:51.971" v="116" actId="26606"/>
          <ac:spMkLst>
            <pc:docMk/>
            <pc:sldMk cId="1396173659" sldId="311"/>
            <ac:spMk id="29" creationId="{984C35A0-C86A-4F20-A8E1-ACBAEF5D8936}"/>
          </ac:spMkLst>
        </pc:spChg>
        <pc:spChg chg="add del">
          <ac:chgData name="Tracey Mitchell" userId="bcbfd481-4d2c-48cf-9def-04da83e0ff2d" providerId="ADAL" clId="{F8B7E54B-87A3-44AA-80BA-2A7A4E3D1F12}" dt="2025-09-18T17:53:57.231" v="118" actId="26606"/>
          <ac:spMkLst>
            <pc:docMk/>
            <pc:sldMk cId="1396173659" sldId="311"/>
            <ac:spMk id="31" creationId="{564F8226-C263-4D73-84E6-6774B7FEC00D}"/>
          </ac:spMkLst>
        </pc:spChg>
        <pc:spChg chg="add del">
          <ac:chgData name="Tracey Mitchell" userId="bcbfd481-4d2c-48cf-9def-04da83e0ff2d" providerId="ADAL" clId="{F8B7E54B-87A3-44AA-80BA-2A7A4E3D1F12}" dt="2025-09-18T17:53:57.231" v="118" actId="26606"/>
          <ac:spMkLst>
            <pc:docMk/>
            <pc:sldMk cId="1396173659" sldId="311"/>
            <ac:spMk id="32" creationId="{32742A5F-E0E4-49B9-947A-D0158627FAEA}"/>
          </ac:spMkLst>
        </pc:spChg>
        <pc:spChg chg="add del">
          <ac:chgData name="Tracey Mitchell" userId="bcbfd481-4d2c-48cf-9def-04da83e0ff2d" providerId="ADAL" clId="{F8B7E54B-87A3-44AA-80BA-2A7A4E3D1F12}" dt="2025-09-18T17:53:57.231" v="118" actId="26606"/>
          <ac:spMkLst>
            <pc:docMk/>
            <pc:sldMk cId="1396173659" sldId="311"/>
            <ac:spMk id="33" creationId="{34169D8A-49ED-4849-B778-0475EF373B8B}"/>
          </ac:spMkLst>
        </pc:spChg>
        <pc:spChg chg="add del">
          <ac:chgData name="Tracey Mitchell" userId="bcbfd481-4d2c-48cf-9def-04da83e0ff2d" providerId="ADAL" clId="{F8B7E54B-87A3-44AA-80BA-2A7A4E3D1F12}" dt="2025-09-18T17:53:57.231" v="118" actId="26606"/>
          <ac:spMkLst>
            <pc:docMk/>
            <pc:sldMk cId="1396173659" sldId="311"/>
            <ac:spMk id="34" creationId="{44BBEC7D-2853-4D0C-9239-541F862C15A8}"/>
          </ac:spMkLst>
        </pc:spChg>
        <pc:spChg chg="add del">
          <ac:chgData name="Tracey Mitchell" userId="bcbfd481-4d2c-48cf-9def-04da83e0ff2d" providerId="ADAL" clId="{F8B7E54B-87A3-44AA-80BA-2A7A4E3D1F12}" dt="2025-09-18T17:53:57.231" v="118" actId="26606"/>
          <ac:spMkLst>
            <pc:docMk/>
            <pc:sldMk cId="1396173659" sldId="311"/>
            <ac:spMk id="35" creationId="{2ACA3A81-3664-42EF-A8EC-40B40A51EC33}"/>
          </ac:spMkLst>
        </pc:spChg>
        <pc:spChg chg="add del">
          <ac:chgData name="Tracey Mitchell" userId="bcbfd481-4d2c-48cf-9def-04da83e0ff2d" providerId="ADAL" clId="{F8B7E54B-87A3-44AA-80BA-2A7A4E3D1F12}" dt="2025-09-18T17:54:05.167" v="120" actId="26606"/>
          <ac:spMkLst>
            <pc:docMk/>
            <pc:sldMk cId="1396173659" sldId="311"/>
            <ac:spMk id="37" creationId="{287BC634-AB00-4FE6-94F7-73FCB305AA69}"/>
          </ac:spMkLst>
        </pc:spChg>
        <pc:spChg chg="add del">
          <ac:chgData name="Tracey Mitchell" userId="bcbfd481-4d2c-48cf-9def-04da83e0ff2d" providerId="ADAL" clId="{F8B7E54B-87A3-44AA-80BA-2A7A4E3D1F12}" dt="2025-09-18T17:54:05.167" v="120" actId="26606"/>
          <ac:spMkLst>
            <pc:docMk/>
            <pc:sldMk cId="1396173659" sldId="311"/>
            <ac:spMk id="38" creationId="{1AB0523F-6DDD-40D4-B011-3C947BFEF727}"/>
          </ac:spMkLst>
        </pc:spChg>
        <pc:spChg chg="add del">
          <ac:chgData name="Tracey Mitchell" userId="bcbfd481-4d2c-48cf-9def-04da83e0ff2d" providerId="ADAL" clId="{F8B7E54B-87A3-44AA-80BA-2A7A4E3D1F12}" dt="2025-09-18T17:54:05.167" v="120" actId="26606"/>
          <ac:spMkLst>
            <pc:docMk/>
            <pc:sldMk cId="1396173659" sldId="311"/>
            <ac:spMk id="39" creationId="{6358AC2C-33EB-4E27-9596-798C653A46FB}"/>
          </ac:spMkLst>
        </pc:spChg>
        <pc:spChg chg="add del">
          <ac:chgData name="Tracey Mitchell" userId="bcbfd481-4d2c-48cf-9def-04da83e0ff2d" providerId="ADAL" clId="{F8B7E54B-87A3-44AA-80BA-2A7A4E3D1F12}" dt="2025-09-18T17:54:05.167" v="120" actId="26606"/>
          <ac:spMkLst>
            <pc:docMk/>
            <pc:sldMk cId="1396173659" sldId="311"/>
            <ac:spMk id="40" creationId="{55A6AE6E-F458-4D4B-91A4-D491D4E14C5D}"/>
          </ac:spMkLst>
        </pc:spChg>
        <pc:spChg chg="add del">
          <ac:chgData name="Tracey Mitchell" userId="bcbfd481-4d2c-48cf-9def-04da83e0ff2d" providerId="ADAL" clId="{F8B7E54B-87A3-44AA-80BA-2A7A4E3D1F12}" dt="2025-09-18T17:54:05.167" v="120" actId="26606"/>
          <ac:spMkLst>
            <pc:docMk/>
            <pc:sldMk cId="1396173659" sldId="311"/>
            <ac:spMk id="41" creationId="{1BA300AA-553B-4283-99BF-9ABE502B2217}"/>
          </ac:spMkLst>
        </pc:spChg>
        <pc:spChg chg="add del">
          <ac:chgData name="Tracey Mitchell" userId="bcbfd481-4d2c-48cf-9def-04da83e0ff2d" providerId="ADAL" clId="{F8B7E54B-87A3-44AA-80BA-2A7A4E3D1F12}" dt="2025-09-18T17:54:05.167" v="120" actId="26606"/>
          <ac:spMkLst>
            <pc:docMk/>
            <pc:sldMk cId="1396173659" sldId="311"/>
            <ac:spMk id="42" creationId="{2EFEDD0B-FFCE-42CF-9946-64CC921BE2AA}"/>
          </ac:spMkLst>
        </pc:spChg>
        <pc:spChg chg="add del">
          <ac:chgData name="Tracey Mitchell" userId="bcbfd481-4d2c-48cf-9def-04da83e0ff2d" providerId="ADAL" clId="{F8B7E54B-87A3-44AA-80BA-2A7A4E3D1F12}" dt="2025-09-18T17:54:10.575" v="122" actId="26606"/>
          <ac:spMkLst>
            <pc:docMk/>
            <pc:sldMk cId="1396173659" sldId="311"/>
            <ac:spMk id="44" creationId="{287BC634-AB00-4FE6-94F7-73FCB305AA69}"/>
          </ac:spMkLst>
        </pc:spChg>
        <pc:spChg chg="add del">
          <ac:chgData name="Tracey Mitchell" userId="bcbfd481-4d2c-48cf-9def-04da83e0ff2d" providerId="ADAL" clId="{F8B7E54B-87A3-44AA-80BA-2A7A4E3D1F12}" dt="2025-09-18T17:54:10.575" v="122" actId="26606"/>
          <ac:spMkLst>
            <pc:docMk/>
            <pc:sldMk cId="1396173659" sldId="311"/>
            <ac:spMk id="45" creationId="{E016D32B-E2A5-4AB3-A68F-304BD9ACDA98}"/>
          </ac:spMkLst>
        </pc:spChg>
        <pc:spChg chg="add del">
          <ac:chgData name="Tracey Mitchell" userId="bcbfd481-4d2c-48cf-9def-04da83e0ff2d" providerId="ADAL" clId="{F8B7E54B-87A3-44AA-80BA-2A7A4E3D1F12}" dt="2025-09-18T17:54:10.575" v="122" actId="26606"/>
          <ac:spMkLst>
            <pc:docMk/>
            <pc:sldMk cId="1396173659" sldId="311"/>
            <ac:spMk id="46" creationId="{FF26FC23-E827-46E8-B0B7-DEA209BFE60F}"/>
          </ac:spMkLst>
        </pc:spChg>
        <pc:spChg chg="add del">
          <ac:chgData name="Tracey Mitchell" userId="bcbfd481-4d2c-48cf-9def-04da83e0ff2d" providerId="ADAL" clId="{F8B7E54B-87A3-44AA-80BA-2A7A4E3D1F12}" dt="2025-09-18T17:54:10.575" v="122" actId="26606"/>
          <ac:spMkLst>
            <pc:docMk/>
            <pc:sldMk cId="1396173659" sldId="311"/>
            <ac:spMk id="47" creationId="{023A6D1D-B3DE-440A-B5C3-3627406FB709}"/>
          </ac:spMkLst>
        </pc:spChg>
        <pc:spChg chg="add del">
          <ac:chgData name="Tracey Mitchell" userId="bcbfd481-4d2c-48cf-9def-04da83e0ff2d" providerId="ADAL" clId="{F8B7E54B-87A3-44AA-80BA-2A7A4E3D1F12}" dt="2025-09-18T17:54:10.575" v="122" actId="26606"/>
          <ac:spMkLst>
            <pc:docMk/>
            <pc:sldMk cId="1396173659" sldId="311"/>
            <ac:spMk id="48" creationId="{C6C46C42-07BA-4588-A73F-3C50D61A8691}"/>
          </ac:spMkLst>
        </pc:spChg>
        <pc:spChg chg="add del">
          <ac:chgData name="Tracey Mitchell" userId="bcbfd481-4d2c-48cf-9def-04da83e0ff2d" providerId="ADAL" clId="{F8B7E54B-87A3-44AA-80BA-2A7A4E3D1F12}" dt="2025-09-18T17:54:13.591" v="124" actId="26606"/>
          <ac:spMkLst>
            <pc:docMk/>
            <pc:sldMk cId="1396173659" sldId="311"/>
            <ac:spMk id="50" creationId="{564F8226-C263-4D73-84E6-6774B7FEC00D}"/>
          </ac:spMkLst>
        </pc:spChg>
        <pc:spChg chg="add del">
          <ac:chgData name="Tracey Mitchell" userId="bcbfd481-4d2c-48cf-9def-04da83e0ff2d" providerId="ADAL" clId="{F8B7E54B-87A3-44AA-80BA-2A7A4E3D1F12}" dt="2025-09-18T17:54:13.591" v="124" actId="26606"/>
          <ac:spMkLst>
            <pc:docMk/>
            <pc:sldMk cId="1396173659" sldId="311"/>
            <ac:spMk id="51" creationId="{32742A5F-E0E4-49B9-947A-D0158627FAEA}"/>
          </ac:spMkLst>
        </pc:spChg>
        <pc:spChg chg="add del">
          <ac:chgData name="Tracey Mitchell" userId="bcbfd481-4d2c-48cf-9def-04da83e0ff2d" providerId="ADAL" clId="{F8B7E54B-87A3-44AA-80BA-2A7A4E3D1F12}" dt="2025-09-18T17:54:13.591" v="124" actId="26606"/>
          <ac:spMkLst>
            <pc:docMk/>
            <pc:sldMk cId="1396173659" sldId="311"/>
            <ac:spMk id="52" creationId="{34169D8A-49ED-4849-B778-0475EF373B8B}"/>
          </ac:spMkLst>
        </pc:spChg>
        <pc:spChg chg="add del">
          <ac:chgData name="Tracey Mitchell" userId="bcbfd481-4d2c-48cf-9def-04da83e0ff2d" providerId="ADAL" clId="{F8B7E54B-87A3-44AA-80BA-2A7A4E3D1F12}" dt="2025-09-18T17:54:13.591" v="124" actId="26606"/>
          <ac:spMkLst>
            <pc:docMk/>
            <pc:sldMk cId="1396173659" sldId="311"/>
            <ac:spMk id="53" creationId="{44BBEC7D-2853-4D0C-9239-541F862C15A8}"/>
          </ac:spMkLst>
        </pc:spChg>
        <pc:spChg chg="add del">
          <ac:chgData name="Tracey Mitchell" userId="bcbfd481-4d2c-48cf-9def-04da83e0ff2d" providerId="ADAL" clId="{F8B7E54B-87A3-44AA-80BA-2A7A4E3D1F12}" dt="2025-09-18T17:54:13.591" v="124" actId="26606"/>
          <ac:spMkLst>
            <pc:docMk/>
            <pc:sldMk cId="1396173659" sldId="311"/>
            <ac:spMk id="54" creationId="{2ACA3A81-3664-42EF-A8EC-40B40A51EC33}"/>
          </ac:spMkLst>
        </pc:spChg>
        <pc:spChg chg="ad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56" creationId="{287BC634-AB00-4FE6-94F7-73FCB305AA69}"/>
          </ac:spMkLst>
        </pc:spChg>
        <pc:spChg chg="ad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57" creationId="{C57A5A07-BD22-4F80-854F-E024657AA96C}"/>
          </ac:spMkLst>
        </pc:spChg>
        <pc:spChg chg="ad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58" creationId="{5F1FE872-DCA3-41F3-AF92-FC8C2243B322}"/>
          </ac:spMkLst>
        </pc:spChg>
        <pc:spChg chg="ad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59" creationId="{B4D8C55E-CEA0-4ED9-9A17-FEFA66C95C0F}"/>
          </ac:spMkLst>
        </pc:spChg>
        <pc:spChg chg="ad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60" creationId="{A310ABCD-C34B-42D1-9BEB-47755A3EA36C}"/>
          </ac:spMkLst>
        </pc:spChg>
        <pc:spChg chg="ad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61" creationId="{F38AB6A2-89F7-43B5-B608-50DFC740DEBF}"/>
          </ac:spMkLst>
        </pc:spChg>
        <pc:spChg chg="add">
          <ac:chgData name="Tracey Mitchell" userId="bcbfd481-4d2c-48cf-9def-04da83e0ff2d" providerId="ADAL" clId="{F8B7E54B-87A3-44AA-80BA-2A7A4E3D1F12}" dt="2025-09-18T17:54:13.622" v="125" actId="26606"/>
          <ac:spMkLst>
            <pc:docMk/>
            <pc:sldMk cId="1396173659" sldId="311"/>
            <ac:spMk id="62" creationId="{06585B74-DAF6-470E-B2F3-B5530A709AAC}"/>
          </ac:spMkLst>
        </pc:spChg>
        <pc:picChg chg="add mod ord">
          <ac:chgData name="Tracey Mitchell" userId="bcbfd481-4d2c-48cf-9def-04da83e0ff2d" providerId="ADAL" clId="{F8B7E54B-87A3-44AA-80BA-2A7A4E3D1F12}" dt="2025-09-18T17:54:13.591" v="124" actId="26606"/>
          <ac:picMkLst>
            <pc:docMk/>
            <pc:sldMk cId="1396173659" sldId="311"/>
            <ac:picMk id="7" creationId="{71F4FB7E-AFFB-0625-ABCE-1FB0A5BC9EBF}"/>
          </ac:picMkLst>
        </pc:picChg>
        <pc:picChg chg="add mod">
          <ac:chgData name="Tracey Mitchell" userId="bcbfd481-4d2c-48cf-9def-04da83e0ff2d" providerId="ADAL" clId="{F8B7E54B-87A3-44AA-80BA-2A7A4E3D1F12}" dt="2025-09-18T17:53:31.403" v="111" actId="1076"/>
          <ac:picMkLst>
            <pc:docMk/>
            <pc:sldMk cId="1396173659" sldId="311"/>
            <ac:picMk id="9" creationId="{3D55A0DC-6742-8BCD-0A63-EFCC7B4A24C7}"/>
          </ac:picMkLst>
        </pc:picChg>
        <pc:picChg chg="add mod">
          <ac:chgData name="Tracey Mitchell" userId="bcbfd481-4d2c-48cf-9def-04da83e0ff2d" providerId="ADAL" clId="{F8B7E54B-87A3-44AA-80BA-2A7A4E3D1F12}" dt="2025-09-18T17:53:43.841" v="114" actId="1076"/>
          <ac:picMkLst>
            <pc:docMk/>
            <pc:sldMk cId="1396173659" sldId="311"/>
            <ac:picMk id="11" creationId="{6BD69C12-6953-110C-0EE7-A70A2F12A34D}"/>
          </ac:picMkLst>
        </pc:picChg>
        <pc:picChg chg="add mod">
          <ac:chgData name="Tracey Mitchell" userId="bcbfd481-4d2c-48cf-9def-04da83e0ff2d" providerId="ADAL" clId="{F8B7E54B-87A3-44AA-80BA-2A7A4E3D1F12}" dt="2025-09-18T17:54:13.591" v="124" actId="26606"/>
          <ac:picMkLst>
            <pc:docMk/>
            <pc:sldMk cId="1396173659" sldId="311"/>
            <ac:picMk id="13" creationId="{658E8A69-75BB-5D96-F562-2F9C05723A26}"/>
          </ac:picMkLst>
        </pc:picChg>
      </pc:sldChg>
      <pc:sldChg chg="new del">
        <pc:chgData name="Tracey Mitchell" userId="bcbfd481-4d2c-48cf-9def-04da83e0ff2d" providerId="ADAL" clId="{F8B7E54B-87A3-44AA-80BA-2A7A4E3D1F12}" dt="2025-09-18T17:45:14.893" v="1" actId="2696"/>
        <pc:sldMkLst>
          <pc:docMk/>
          <pc:sldMk cId="2228373169" sldId="31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21A46-1DD5-4279-B66A-55466A872353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96ED7-50F2-42DD-928F-3BBD0193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***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96ED7-50F2-42DD-928F-3BBD0193816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5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96ED7-50F2-42DD-928F-3BBD0193816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702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9642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450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0038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926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60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05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45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95430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52379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273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87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02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81C4C21-9213-4829-B745-89760EFB4906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8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7594" y="2117585"/>
            <a:ext cx="8825658" cy="1743864"/>
          </a:xfrm>
        </p:spPr>
        <p:txBody>
          <a:bodyPr/>
          <a:lstStyle/>
          <a:p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Welcome to 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9794" y="3638748"/>
            <a:ext cx="8825658" cy="321925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2800">
              <a:solidFill>
                <a:schemeClr val="tx1"/>
              </a:solidFill>
            </a:endParaRPr>
          </a:p>
          <a:p>
            <a:endParaRPr lang="en-GB" sz="2800">
              <a:solidFill>
                <a:schemeClr val="tx1"/>
              </a:solidFill>
            </a:endParaRPr>
          </a:p>
          <a:p>
            <a:r>
              <a:rPr lang="en-GB" sz="2800">
                <a:solidFill>
                  <a:srgbClr val="0070C0"/>
                </a:solidFill>
                <a:latin typeface="Comic Sans MS" panose="030F0702030302020204" pitchFamily="66" charset="0"/>
              </a:rPr>
              <a:t>Class 5 Mrs Mitchell</a:t>
            </a:r>
            <a:r>
              <a:rPr lang="en-GB" sz="2800">
                <a:latin typeface="Comic Sans MS" panose="030F0702030302020204" pitchFamily="66" charset="0"/>
              </a:rPr>
              <a:t> &amp; </a:t>
            </a:r>
            <a:r>
              <a:rPr lang="en-GB" sz="2800">
                <a:solidFill>
                  <a:schemeClr val="accent4"/>
                </a:solidFill>
                <a:latin typeface="Comic Sans MS" panose="030F0702030302020204" pitchFamily="66" charset="0"/>
              </a:rPr>
              <a:t>Class 6 Miss Bartlam </a:t>
            </a:r>
          </a:p>
          <a:p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45980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22"/>
    </mc:Choice>
    <mc:Fallback xmlns="">
      <p:transition spd="slow" advTm="1972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4946" y="995938"/>
            <a:ext cx="8327741" cy="903903"/>
          </a:xfrm>
        </p:spPr>
        <p:txBody>
          <a:bodyPr>
            <a:normAutofit/>
          </a:bodyPr>
          <a:lstStyle/>
          <a:p>
            <a:r>
              <a:rPr lang="en-GB" b="1">
                <a:latin typeface="Times New Roman" panose="02020603050405020304" pitchFamily="18" charset="0"/>
                <a:cs typeface="Times New Roman" panose="02020603050405020304" pitchFamily="18" charset="0"/>
              </a:rPr>
              <a:t>Be Kind   Be Brave   Be Happy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E34F56B-6E44-6CFC-E956-871C859B4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3107" y="2109069"/>
            <a:ext cx="4799293" cy="2979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808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7590" y="597465"/>
            <a:ext cx="10697302" cy="144961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Powers</a:t>
            </a:r>
            <a:br>
              <a:rPr lang="en-GB"/>
            </a:br>
            <a:r>
              <a:rPr lang="en-GB" sz="3600" i="1">
                <a:latin typeface="Times New Roman" panose="02020603050405020304" pitchFamily="18" charset="0"/>
                <a:cs typeface="Times New Roman" panose="02020603050405020304" pitchFamily="18" charset="0"/>
              </a:rPr>
              <a:t>Resilience    Respect    Resourceful    Reciprocity    Reflective</a:t>
            </a:r>
            <a:endParaRPr lang="en-GB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997700" y="2392219"/>
            <a:ext cx="9768623" cy="3297382"/>
          </a:xfrm>
        </p:spPr>
        <p:txBody>
          <a:bodyPr>
            <a:noAutofit/>
          </a:bodyPr>
          <a:lstStyle/>
          <a:p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have settled into Year 2 brilliantly and are developing a growth mindset.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know that to get better at anything we need to practise. 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We learn from our mistakes and working out where we went wrong. 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Please encourage this attitude at home.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Use language like:</a:t>
            </a:r>
          </a:p>
          <a:p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/>
              <a:t>'This may take some time.</a:t>
            </a:r>
            <a:r>
              <a:rPr lang="en-GB" sz="2000"/>
              <a:t>’</a:t>
            </a:r>
          </a:p>
          <a:p>
            <a:r>
              <a:rPr lang="en-GB" sz="2000"/>
              <a:t>‘</a:t>
            </a:r>
            <a:r>
              <a:rPr lang="en-GB" sz="2000" b="1"/>
              <a:t>I think I am going to need to practise this.</a:t>
            </a:r>
            <a:r>
              <a:rPr lang="en-GB" sz="2000"/>
              <a:t>’</a:t>
            </a:r>
          </a:p>
          <a:p>
            <a:r>
              <a:rPr lang="en-GB" sz="2000" b="1"/>
              <a:t>'Mistakes help us to improve.</a:t>
            </a:r>
            <a:r>
              <a:rPr lang="en-GB" sz="2000"/>
              <a:t>'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B6ADA6-CC32-B4B7-11CD-039BC8868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36075">
            <a:off x="8991600" y="4186237"/>
            <a:ext cx="228600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3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606"/>
    </mc:Choice>
    <mc:Fallback xmlns="">
      <p:transition spd="slow" advTm="80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4082" y="642594"/>
            <a:ext cx="4472921" cy="1371600"/>
          </a:xfrm>
        </p:spPr>
        <p:txBody>
          <a:bodyPr>
            <a:normAutofit/>
          </a:bodyPr>
          <a:lstStyle/>
          <a:p>
            <a:r>
              <a:rPr lang="en-GB" sz="4400">
                <a:latin typeface="Times New Roman" panose="02020603050405020304" pitchFamily="18" charset="0"/>
                <a:cs typeface="Times New Roman" panose="02020603050405020304" pitchFamily="18" charset="0"/>
              </a:rPr>
              <a:t>General Expectations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51C0E9-4187-482F-9E57-6F626A9C4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79451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DE07DD-0E4A-B2F9-E79D-64BFB968B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64" y="744141"/>
            <a:ext cx="3324388" cy="273387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5D494F4-DB8B-4D3D-A107-4E84A0B74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92243" y="239052"/>
            <a:ext cx="2722671" cy="24749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FC58BE-64BA-44F6-B62D-AA29B1BF6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264" y="4154694"/>
            <a:ext cx="3324388" cy="247004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D2FB92-6167-EEEF-944B-2A56A94C6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2243" y="3483755"/>
            <a:ext cx="2722671" cy="253208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4082" y="2103120"/>
            <a:ext cx="4472922" cy="393192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We encourage the children to care for their belongings and be responsible for them 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</a:t>
            </a:r>
            <a:r>
              <a:rPr lang="en-GB" b="1">
                <a:latin typeface="Times New Roman" panose="02020603050405020304" pitchFamily="18" charset="0"/>
                <a:cs typeface="Times New Roman" panose="02020603050405020304" pitchFamily="18" charset="0"/>
              </a:rPr>
              <a:t> jumpers etc. are labelled</a:t>
            </a:r>
            <a:endParaRPr lang="en-GB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Please check children's book bags for letters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Please ensure reading books and diaries are brought into school daily</a:t>
            </a:r>
          </a:p>
          <a:p>
            <a:pPr>
              <a:lnSpc>
                <a:spcPct val="90000"/>
              </a:lnSpc>
              <a:buClr>
                <a:srgbClr val="262626"/>
              </a:buClr>
            </a:pP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the children have appropriate clothing for the weather.</a:t>
            </a:r>
          </a:p>
          <a:p>
            <a:pPr marL="0" indent="0">
              <a:lnSpc>
                <a:spcPct val="90000"/>
              </a:lnSpc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43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0118" y="644060"/>
            <a:ext cx="8825659" cy="1489541"/>
          </a:xfrm>
        </p:spPr>
        <p:txBody>
          <a:bodyPr/>
          <a:lstStyle/>
          <a:p>
            <a:pPr algn="ctr"/>
            <a:r>
              <a:rPr lang="en-GB" b="1">
                <a:latin typeface="Times New Roman" panose="02020603050405020304" pitchFamily="18" charset="0"/>
                <a:cs typeface="Times New Roman" panose="02020603050405020304" pitchFamily="18" charset="0"/>
              </a:rPr>
              <a:t>The School Day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050119" y="2133601"/>
            <a:ext cx="10091763" cy="4080339"/>
          </a:xfrm>
        </p:spPr>
        <p:txBody>
          <a:bodyPr>
            <a:normAutofit fontScale="77500" lnSpcReduction="2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We start the day by ‘checking in’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English, maths and phonics lessons are on most days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Science, history, geography, RE, computing, PE, music and art and design also take place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To find out what we are teaching please see our ‘What we are learning’ document on the website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/>
              <a:t>We sometimes run focus/booster/friendship groups for additional support or to provide an extra challenge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D2513B-01F6-E1B6-8DB6-1D9FD1649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9415" y="644060"/>
            <a:ext cx="2752725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6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-72887" y="626787"/>
            <a:ext cx="8824913" cy="588962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>
                <a:latin typeface="Times New Roman" panose="02020603050405020304" pitchFamily="18" charset="0"/>
                <a:cs typeface="Times New Roman" panose="02020603050405020304" pitchFamily="18" charset="0"/>
              </a:rPr>
              <a:t>A Typical Day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909436C-A490-63B9-AC4C-303F5F1790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3968" y="785813"/>
            <a:ext cx="2224088" cy="21446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3A7C366-43F5-649D-8319-1992A676184A}"/>
              </a:ext>
            </a:extLst>
          </p:cNvPr>
          <p:cNvSpPr txBox="1"/>
          <p:nvPr/>
        </p:nvSpPr>
        <p:spPr>
          <a:xfrm>
            <a:off x="600891" y="1374775"/>
            <a:ext cx="8907544" cy="5395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/>
              <a:t>8:45am Children come in, put their things away and start their morning task.</a:t>
            </a:r>
          </a:p>
          <a:p>
            <a:pPr>
              <a:lnSpc>
                <a:spcPct val="150000"/>
              </a:lnSpc>
            </a:pPr>
            <a:r>
              <a:rPr lang="en-GB" sz="1600"/>
              <a:t>8:55am Register, look at the day’s timetable together.</a:t>
            </a:r>
          </a:p>
          <a:p>
            <a:pPr>
              <a:lnSpc>
                <a:spcPct val="150000"/>
              </a:lnSpc>
            </a:pPr>
            <a:r>
              <a:rPr lang="en-GB" sz="1600"/>
              <a:t>9:00am Maths/English</a:t>
            </a:r>
          </a:p>
          <a:p>
            <a:pPr>
              <a:lnSpc>
                <a:spcPct val="150000"/>
              </a:lnSpc>
            </a:pPr>
            <a:r>
              <a:rPr lang="en-GB" sz="1600"/>
              <a:t>9:50am Phonics</a:t>
            </a:r>
          </a:p>
          <a:p>
            <a:pPr>
              <a:lnSpc>
                <a:spcPct val="150000"/>
              </a:lnSpc>
            </a:pPr>
            <a:r>
              <a:rPr lang="en-GB" sz="1600"/>
              <a:t>10:20am Playtime (snack)</a:t>
            </a:r>
          </a:p>
          <a:p>
            <a:pPr>
              <a:lnSpc>
                <a:spcPct val="150000"/>
              </a:lnSpc>
            </a:pPr>
            <a:r>
              <a:rPr lang="en-GB" sz="1600"/>
              <a:t>10:35am English/Maths</a:t>
            </a:r>
          </a:p>
          <a:p>
            <a:pPr>
              <a:lnSpc>
                <a:spcPct val="150000"/>
              </a:lnSpc>
            </a:pPr>
            <a:r>
              <a:rPr lang="en-GB" sz="1600"/>
              <a:t>11:30am Reading Groups</a:t>
            </a:r>
          </a:p>
          <a:p>
            <a:pPr>
              <a:lnSpc>
                <a:spcPct val="150000"/>
              </a:lnSpc>
            </a:pPr>
            <a:r>
              <a:rPr lang="en-GB" sz="1600"/>
              <a:t>12:00pm Lunchtime</a:t>
            </a:r>
          </a:p>
          <a:p>
            <a:pPr>
              <a:lnSpc>
                <a:spcPct val="150000"/>
              </a:lnSpc>
            </a:pPr>
            <a:r>
              <a:rPr lang="en-GB" sz="1600"/>
              <a:t>1:00pm Assembly </a:t>
            </a:r>
          </a:p>
          <a:p>
            <a:pPr>
              <a:lnSpc>
                <a:spcPct val="150000"/>
              </a:lnSpc>
            </a:pPr>
            <a:r>
              <a:rPr lang="en-GB" sz="1600"/>
              <a:t>1:20pm Foundation subject (art, history etc.)</a:t>
            </a:r>
          </a:p>
          <a:p>
            <a:pPr>
              <a:lnSpc>
                <a:spcPct val="150000"/>
              </a:lnSpc>
            </a:pPr>
            <a:r>
              <a:rPr lang="en-GB" sz="1600"/>
              <a:t>2:20pm Playtime</a:t>
            </a:r>
          </a:p>
          <a:p>
            <a:pPr>
              <a:lnSpc>
                <a:spcPct val="150000"/>
              </a:lnSpc>
            </a:pPr>
            <a:r>
              <a:rPr lang="en-GB" sz="1600"/>
              <a:t>2:30pm Whole Class Reading</a:t>
            </a:r>
          </a:p>
          <a:p>
            <a:pPr>
              <a:lnSpc>
                <a:spcPct val="150000"/>
              </a:lnSpc>
            </a:pPr>
            <a:r>
              <a:rPr lang="en-GB" sz="1600"/>
              <a:t>2:50pm Mastering Number</a:t>
            </a:r>
          </a:p>
          <a:p>
            <a:pPr>
              <a:lnSpc>
                <a:spcPct val="150000"/>
              </a:lnSpc>
            </a:pPr>
            <a:r>
              <a:rPr lang="en-GB" sz="1600"/>
              <a:t>3:10pm Story Time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27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159"/>
    </mc:Choice>
    <mc:Fallback xmlns="">
      <p:transition spd="slow" advTm="9815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AE17C-E80F-4FCA-8994-9D2A97C33E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17812" y="940827"/>
            <a:ext cx="8824913" cy="971550"/>
          </a:xfrm>
        </p:spPr>
        <p:txBody>
          <a:bodyPr/>
          <a:lstStyle/>
          <a:p>
            <a:pPr algn="ctr"/>
            <a:r>
              <a:rPr lang="en-GB" b="1">
                <a:latin typeface="Times New Roman" panose="02020603050405020304" pitchFamily="18" charset="0"/>
                <a:cs typeface="Times New Roman" panose="02020603050405020304" pitchFamily="18" charset="0"/>
              </a:rPr>
              <a:t>PE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6E7328-782A-45F2-92FE-54F81F2FB7B1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174377" y="2267510"/>
            <a:ext cx="8824913" cy="3163888"/>
          </a:xfrm>
        </p:spPr>
        <p:txBody>
          <a:bodyPr>
            <a:normAutofit/>
          </a:bodyPr>
          <a:lstStyle/>
          <a:p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PE is on Tuesday and Thursday</a:t>
            </a:r>
            <a:endParaRPr lang="en-GB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your child has their PE kit in school every day.</a:t>
            </a:r>
          </a:p>
          <a:p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They will need shorts/leggings or jogging trousers.</a:t>
            </a:r>
          </a:p>
          <a:p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earrings have been taken out.</a:t>
            </a:r>
          </a:p>
          <a:p>
            <a:r>
              <a:rPr lang="en-GB" sz="280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hair is tied back.</a:t>
            </a:r>
          </a:p>
          <a:p>
            <a:endParaRPr lang="en-GB" sz="24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533FF8-09B8-F6C8-EB49-A441C7B1E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0174" y="440163"/>
            <a:ext cx="2581275" cy="142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6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F225CE5-47CE-4137-A57A-A2ED33D3F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4CDF532-7A31-4FEB-BF8E-5D20B1D82E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9EF154-55CA-4470-86D7-4444FA753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A16D93-C1C4-4950-8D6F-7E066D3EB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EF3C1DF-62BB-40F4-A85E-95E115F82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0519E85-2B1A-4392-910B-D3CD6BFFE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CC2BAC3-B1F6-430E-A9C0-EA922686E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378EDAA-DD1F-48C2-9D7A-1A8D91E124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73B8B8D8-7E64-490E-809B-2CDE847E69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96E6D1-425F-44C9-9DD5-66879DF05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4" y="0"/>
            <a:ext cx="12191969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E7DE5A9-D08E-414D-9327-66477C86D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4804317" cy="557107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AB0FEE-09BB-4EDA-B93F-D83DBF7F1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9787" y="809244"/>
            <a:ext cx="4471416" cy="523951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42" y="1559768"/>
            <a:ext cx="3576306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cap="all" spc="-100"/>
              <a:t>English in Year 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DD0DF56-BD69-469E-A38E-4B19BCF6F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85375" y="640856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8BCA82B-38F0-4149-85C3-3F3223487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079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B58A091-4020-4326-9E34-241316523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9243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37F0F17-4801-4017-BAF6-00E5B3711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0796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65A74497-B00D-4666-A0B3-A4D5846667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3042982-49C6-45EE-BDDD-60818FD6E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93C5D7-5324-6C69-AB49-D40131AD6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0908" y="394016"/>
            <a:ext cx="2364317" cy="2595250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F22AFE86-CBF4-4922-8A26-72926EEDA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2D0AC1-5AAB-E9C9-7FCF-22E2B1B0C9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2775" y="764258"/>
            <a:ext cx="2364317" cy="1854765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6A15D8E2-87CB-41EE-86A1-5AA8A0EB96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6100915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676EAD-E8C8-04C9-1A30-D96E31F016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856" y="3796452"/>
            <a:ext cx="4401305" cy="273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826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1" y="680733"/>
            <a:ext cx="8825659" cy="1318697"/>
          </a:xfrm>
        </p:spPr>
        <p:txBody>
          <a:bodyPr>
            <a:normAutofit/>
          </a:bodyPr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E</a:t>
            </a:r>
            <a:r>
              <a:rPr lang="en-GB" err="1">
                <a:latin typeface="Comic Sans MS" panose="030F0702030302020204" pitchFamily="66" charset="0"/>
              </a:rPr>
              <a:t>nglish</a:t>
            </a:r>
            <a:r>
              <a:rPr lang="en-GB">
                <a:latin typeface="Comic Sans MS" panose="030F0702030302020204" pitchFamily="66" charset="0"/>
              </a:rPr>
              <a:t> Lessons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54951" y="1975412"/>
            <a:ext cx="8825659" cy="2617773"/>
          </a:xfrm>
        </p:spPr>
        <p:txBody>
          <a:bodyPr>
            <a:normAutofit/>
          </a:bodyPr>
          <a:lstStyle/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English learning objectives are taught through an engaging text.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This keeps the learning fun for the children. 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All the books are on the website. 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Some books may be new to you, and some may be old friends.</a:t>
            </a:r>
          </a:p>
          <a:p>
            <a:r>
              <a:rPr lang="en-GB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4EC2CE-D4F2-D51E-2F0A-90D4B00D55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955229">
            <a:off x="5328704" y="4313042"/>
            <a:ext cx="2334068" cy="2012609"/>
          </a:xfrm>
          <a:prstGeom prst="rect">
            <a:avLst/>
          </a:prstGeom>
        </p:spPr>
      </p:pic>
      <p:pic>
        <p:nvPicPr>
          <p:cNvPr id="4" name="Picture 4" descr="A book cover with a tree and text&#10;&#10;Description automatically generated">
            <a:extLst>
              <a:ext uri="{FF2B5EF4-FFF2-40B4-BE49-F238E27FC236}">
                <a16:creationId xmlns:a16="http://schemas.microsoft.com/office/drawing/2014/main" id="{29419056-AACA-ECB5-1305-D8C2CEF982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40000">
            <a:off x="3195820" y="4862078"/>
            <a:ext cx="4563540" cy="345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5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45"/>
    </mc:Choice>
    <mc:Fallback xmlns="">
      <p:transition spd="slow" advTm="34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DD963D1E-9CEE-4CE6-A0FF-CEFE96CC1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7874" y="892120"/>
            <a:ext cx="544725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 Marking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FF45042-AEC9-4B91-860A-994157883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526142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AB7BCF8-0384-41F0-BF6F-C8642DBCD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126" y="643464"/>
            <a:ext cx="3969458" cy="557107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4EF49F-BC84-4ACA-7980-BB62E71E3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069" y="809244"/>
            <a:ext cx="2387569" cy="2539322"/>
          </a:xfrm>
          <a:prstGeom prst="rect">
            <a:avLst/>
          </a:prstGeom>
        </p:spPr>
      </p:pic>
      <p:pic>
        <p:nvPicPr>
          <p:cNvPr id="5" name="Picture 5" descr="A black outline of a lips&#10;&#10;Description automatically generated">
            <a:extLst>
              <a:ext uri="{FF2B5EF4-FFF2-40B4-BE49-F238E27FC236}">
                <a16:creationId xmlns:a16="http://schemas.microsoft.com/office/drawing/2014/main" id="{5888396C-8459-205C-D95F-A4DEFE75E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198" y="3509431"/>
            <a:ext cx="3639312" cy="203801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5867873" y="2679192"/>
            <a:ext cx="5447251" cy="3291840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r>
              <a:rPr lang="en-US"/>
              <a:t>Marking symbols are the pictures we use with the children to represent different elements of writing. </a:t>
            </a:r>
          </a:p>
          <a:p>
            <a:pPr>
              <a:spcBef>
                <a:spcPts val="0"/>
              </a:spcBef>
            </a:pPr>
            <a:endParaRPr lang="en-US"/>
          </a:p>
          <a:p>
            <a:pPr>
              <a:spcBef>
                <a:spcPts val="0"/>
              </a:spcBef>
            </a:pPr>
            <a:r>
              <a:rPr lang="en-US"/>
              <a:t>                  </a:t>
            </a:r>
          </a:p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endParaRPr lang="en-US"/>
          </a:p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r>
              <a:rPr lang="en-US"/>
              <a:t>This symbol is used in the children’s books to show that we have talked to your child about their writing.</a:t>
            </a:r>
            <a:br>
              <a:rPr lang="en-US"/>
            </a:br>
            <a:endParaRPr lang="en-US"/>
          </a:p>
          <a:p>
            <a:pPr indent="-182880">
              <a:buFont typeface="Garamond" pitchFamily="18" charset="0"/>
              <a:buChar char="◦"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27757C-29B1-E839-165E-DFAF1222ABAD}"/>
              </a:ext>
            </a:extLst>
          </p:cNvPr>
          <p:cNvSpPr/>
          <p:nvPr/>
        </p:nvSpPr>
        <p:spPr>
          <a:xfrm>
            <a:off x="3048000" y="5343525"/>
            <a:ext cx="200025" cy="2039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09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924" y="638964"/>
            <a:ext cx="8825659" cy="876057"/>
          </a:xfrm>
        </p:spPr>
        <p:txBody>
          <a:bodyPr>
            <a:normAutofit/>
          </a:bodyPr>
          <a:lstStyle/>
          <a:p>
            <a:pPr algn="ctr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Handwriting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766916" y="3114136"/>
            <a:ext cx="10394663" cy="202936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1200"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Year 2, the children should be writing letters and numbers of the correct size and orientation without any reversals.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1200">
                <a:latin typeface="Times New Roman" panose="02020603050405020304" pitchFamily="18" charset="0"/>
                <a:cs typeface="Times New Roman" panose="02020603050405020304" pitchFamily="18" charset="0"/>
              </a:rPr>
              <a:t>When the children have mastered the lead ins to each lowercase letter and are writing every letter correctly, they will begin to use some of the correct joining strokes. 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1200">
                <a:latin typeface="Times New Roman" panose="02020603050405020304" pitchFamily="18" charset="0"/>
                <a:cs typeface="Times New Roman" panose="02020603050405020304" pitchFamily="18" charset="0"/>
              </a:rPr>
              <a:t>If your child is left-handed, they may need additional support with their writing.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1200">
                <a:latin typeface="Times New Roman" panose="02020603050405020304" pitchFamily="18" charset="0"/>
                <a:cs typeface="Times New Roman" panose="02020603050405020304" pitchFamily="18" charset="0"/>
              </a:rPr>
              <a:t>We aim for each child to join neatly by the end of the year.</a:t>
            </a:r>
          </a:p>
          <a:p>
            <a:pPr>
              <a:lnSpc>
                <a:spcPct val="120000"/>
              </a:lnSpc>
            </a:pPr>
            <a:br>
              <a:rPr lang="en-GB" sz="3300"/>
            </a:br>
            <a:endParaRPr lang="en-GB" sz="3300"/>
          </a:p>
          <a:p>
            <a:br>
              <a:rPr lang="en-GB"/>
            </a:b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0" y="5143500"/>
            <a:ext cx="2290977" cy="12886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501730-0663-A42E-8F3B-BD96181E1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16" y="667296"/>
            <a:ext cx="1717146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7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85"/>
    </mc:Choice>
    <mc:Fallback xmlns="">
      <p:transition spd="slow" advTm="54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2993E8-06CA-ED57-5CE8-BF904D1AC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1E74-32DB-7FEE-3C2B-B328F7BEC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924" y="638964"/>
            <a:ext cx="8825659" cy="876057"/>
          </a:xfrm>
        </p:spPr>
        <p:txBody>
          <a:bodyPr>
            <a:normAutofit/>
          </a:bodyPr>
          <a:lstStyle/>
          <a:p>
            <a:pPr algn="ctr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Spellings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09C5A0-40C1-3A2B-6B3C-55937696DE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6916" y="1543353"/>
            <a:ext cx="9052945" cy="4943586"/>
          </a:xfrm>
        </p:spPr>
        <p:txBody>
          <a:bodyPr>
            <a:normAutofit fontScale="55000" lnSpcReduction="20000"/>
          </a:bodyPr>
          <a:lstStyle/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5100"/>
              <a:t>We are currently finishing off the Little Wandle Phonics programme and will then move to the spelling programme.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5100"/>
              <a:t>We will explore key spelling rules across the programme.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5100"/>
              <a:t>Each half term we will send out a list of tricky word spellings for you to work on with your child at home. </a:t>
            </a:r>
            <a:br>
              <a:rPr lang="en-GB" sz="4400"/>
            </a:br>
            <a:endParaRPr lang="en-GB" sz="4400"/>
          </a:p>
          <a:p>
            <a:br>
              <a:rPr lang="en-GB"/>
            </a:b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B901BA-D733-2DD8-F481-679F40B3FF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0" y="5143500"/>
            <a:ext cx="2290977" cy="12886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671AEA-D2BF-E35A-D0E5-71709F309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16" y="667296"/>
            <a:ext cx="1717146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6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85"/>
    </mc:Choice>
    <mc:Fallback xmlns="">
      <p:transition spd="slow" advTm="5468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493" y="557971"/>
            <a:ext cx="8825659" cy="1388587"/>
          </a:xfrm>
        </p:spPr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Example of Writing in Year 2</a:t>
            </a:r>
            <a:endParaRPr lang="en-GB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676EAD-E8C8-04C9-1A30-D96E31F01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9433" y="1946558"/>
            <a:ext cx="2743438" cy="17070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B66479-068A-7C96-1BCD-2FF1D6430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729" y="1792014"/>
            <a:ext cx="4656210" cy="483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76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564F8226-C263-4D73-84E6-6774B7FEC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C8DCBC9-E0DE-46B3-8FAE-C5C151378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65285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 </a:t>
            </a:r>
            <a:r>
              <a:rPr lang="en-US" b="1"/>
              <a:t>The Website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868680" y="2386583"/>
            <a:ext cx="6281928" cy="4080891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We will let you know what we’ve been working on over the week through Class Dojo 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There will be helpful information at the top of the year group page on the website 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what we are learning this half term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This curriculum presentation will be on the year group page on the website</a:t>
            </a:r>
          </a:p>
          <a:p>
            <a:pPr indent="-182880">
              <a:buFont typeface="Garamond" pitchFamily="18" charset="0"/>
              <a:buChar char="◦"/>
            </a:pPr>
            <a:endParaRPr lang="en-US"/>
          </a:p>
          <a:p>
            <a:pPr indent="-182880">
              <a:buFont typeface="Garamond" pitchFamily="18" charset="0"/>
              <a:buChar char="◦"/>
            </a:pP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F0A3B1-C8B1-085B-2396-B5AAEECB10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590" r="19717"/>
          <a:stretch/>
        </p:blipFill>
        <p:spPr>
          <a:xfrm>
            <a:off x="7903029" y="237745"/>
            <a:ext cx="4058758" cy="31912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5091EC-7CA2-8DBA-AD27-AD677366FF9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4239"/>
          <a:stretch/>
        </p:blipFill>
        <p:spPr>
          <a:xfrm>
            <a:off x="7903029" y="3429002"/>
            <a:ext cx="4058758" cy="319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1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883B94E1-A151-4A9D-8EA8-51C135F271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2207CC9-CFEA-4BDB-80C2-DDB854B2E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3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C841ADD-F4C7-48FF-A7BE-2C2B1DF42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6269159" cy="557107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6FF9C34-9276-4F06-9B4B-81132BBB1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116" y="809244"/>
            <a:ext cx="5943600" cy="523951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3632" y="1559768"/>
            <a:ext cx="5068568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/>
              <a:t>Maths in Year 2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10F13CF-6F8C-44CD-BB53-0B49983261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7796" y="640856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0CE19D5-814D-46B9-A3DE-CFE7547B95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93209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016F978-90F8-4BC4-9518-B3D8D341F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2373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FFB3AB9-CBA1-4A4A-8BE5-F00DA60F9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932096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62AAC5C4-57EC-4B55-9D7B-A34D9A3F8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055" y="0"/>
            <a:ext cx="4636008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2D16A9-BCA8-D3D8-9A13-0407D1709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747" y="640080"/>
            <a:ext cx="2713172" cy="2628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8676EAD-E8C8-04C9-1A30-D96E31F01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9519" y="3589867"/>
            <a:ext cx="3356156" cy="208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83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2246" y="346722"/>
            <a:ext cx="8825659" cy="1097377"/>
          </a:xfrm>
        </p:spPr>
        <p:txBody>
          <a:bodyPr/>
          <a:lstStyle/>
          <a:p>
            <a:pPr algn="ctr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31657" y="1712314"/>
            <a:ext cx="9847147" cy="4408439"/>
          </a:xfrm>
        </p:spPr>
        <p:txBody>
          <a:bodyPr>
            <a:noAutofit/>
          </a:bodyPr>
          <a:lstStyle/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are taught that maths is fun and mistakes help our brains grow.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We focus on fluency and mastery. 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We ensure that the children can reason and solve problems using their knowledge of the number system up to 100.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deep understanding of the number system leads to confidence and a love of maths. 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We avoid time pressures and always ask the children to explain how they know something.</a:t>
            </a:r>
          </a:p>
          <a:p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Please encourage your child to feel confident about maths.</a:t>
            </a:r>
          </a:p>
        </p:txBody>
      </p:sp>
    </p:spTree>
    <p:extLst>
      <p:ext uri="{BB962C8B-B14F-4D97-AF65-F5344CB8AC3E}">
        <p14:creationId xmlns:p14="http://schemas.microsoft.com/office/powerpoint/2010/main" val="94931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898"/>
    </mc:Choice>
    <mc:Fallback xmlns="">
      <p:transition spd="slow" advTm="101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76B659-C0DC-8074-F23D-D945C7DC0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287BC634-AB00-4FE6-94F7-73FCB305AA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57A5A07-BD22-4F80-854F-E024657AA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DBC3AB-904E-BD56-6A0C-5B41ED6D5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4996" y="642594"/>
            <a:ext cx="3732244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>
                <a:solidFill>
                  <a:srgbClr val="FFFFFF"/>
                </a:solidFill>
              </a:rPr>
              <a:t>Maths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F1FE872-DCA3-41F3-AF92-FC8C2243B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753652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4D8C55E-CEA0-4ED9-9A17-FEFA66C95C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7402" y="438538"/>
            <a:ext cx="6710184" cy="6002060"/>
          </a:xfrm>
          <a:prstGeom prst="rect">
            <a:avLst/>
          </a:prstGeom>
          <a:solidFill>
            <a:schemeClr val="bg2"/>
          </a:solidFill>
          <a:ln w="6350" cap="flat" cmpd="sng" algn="ctr">
            <a:solidFill>
              <a:schemeClr val="bg1">
                <a:lumMod val="75000"/>
                <a:lumOff val="2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310ABCD-C34B-42D1-9BEB-47755A3EA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650014"/>
            <a:ext cx="3367217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D69C12-6953-110C-0EE7-A70A2F12A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007" y="810881"/>
            <a:ext cx="2097603" cy="2945339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F38AB6A2-89F7-43B5-B608-50DFC740D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650014"/>
            <a:ext cx="2765758" cy="213673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F4FB7E-AFFB-0625-ABCE-1FB0A5BC9E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7782" y="810882"/>
            <a:ext cx="2285768" cy="1812575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06585B74-DAF6-470E-B2F3-B5530A709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4088215"/>
            <a:ext cx="3367217" cy="21248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58E8A69-75BB-5D96-F562-2F9C05723A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460" y="4313372"/>
            <a:ext cx="3044697" cy="1694831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30BAD96F-CE2F-4682-99B8-0DD9E6AE2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2947051"/>
            <a:ext cx="2765758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D55A0DC-6742-8BCD-0A63-EFCC7B4A24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2416" y="3096468"/>
            <a:ext cx="1616499" cy="2956302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43D8F8-3A72-12F6-CF2C-997D14922D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94101" y="2103119"/>
            <a:ext cx="4053140" cy="4109953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 algn="ctr">
              <a:buFont typeface="Garamond" pitchFamily="18" charset="0"/>
              <a:buChar char="◦"/>
            </a:pPr>
            <a:r>
              <a:rPr lang="en-US" sz="4800" dirty="0">
                <a:ln w="0"/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Information</a:t>
            </a:r>
          </a:p>
          <a:p>
            <a:pPr algn="ctr"/>
            <a:r>
              <a:rPr lang="en-US" sz="4800" dirty="0">
                <a:ln w="0"/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evening later  In the year </a:t>
            </a:r>
            <a:endParaRPr lang="en-US" sz="4800" b="0" cap="none" spc="0" dirty="0">
              <a:ln w="0"/>
              <a:solidFill>
                <a:srgbClr val="FFFF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617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898"/>
    </mc:Choice>
    <mc:Fallback>
      <p:transition spd="slow" advTm="10189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F3DDB2E1-7CBC-466B-A33D-C883E8AFC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90B801D-B026-4B13-8AC7-3183453E8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09AA65-1F53-97C3-5FC4-2B3B7E04C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1170" y="3659110"/>
            <a:ext cx="9732773" cy="14651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/>
              <a:t>Reading in Year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5E88ED-7029-4FD6-8A87-63B3658FF1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DED9ABA-7E2A-4933-94CD-CC65DE843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0A92BB7-0F26-4EAF-83C1-FE7B2993A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30D3BD8-586E-4563-A023-6BB1DA7DD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AA99E052-5036-973C-0DC6-5185A8B0D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4741" y="1395172"/>
            <a:ext cx="2530393" cy="2216708"/>
          </a:xfrm>
          <a:prstGeom prst="rect">
            <a:avLst/>
          </a:prstGeom>
        </p:spPr>
      </p:pic>
      <p:pic>
        <p:nvPicPr>
          <p:cNvPr id="4" name="Picture 5" descr="Shape&#10;&#10;Description automatically generated">
            <a:extLst>
              <a:ext uri="{FF2B5EF4-FFF2-40B4-BE49-F238E27FC236}">
                <a16:creationId xmlns:a16="http://schemas.microsoft.com/office/drawing/2014/main" id="{82A846B8-16FF-8BDB-A16F-CA9D87DE18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6867" y="1459785"/>
            <a:ext cx="3396343" cy="211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11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3CD290-A1A9-5F00-33A5-6B48B6CDDC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249" r="1" b="7258"/>
          <a:stretch/>
        </p:blipFill>
        <p:spPr>
          <a:xfrm>
            <a:off x="7837371" y="237744"/>
            <a:ext cx="4124416" cy="638251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91D1FF4-7F97-4936-9A4C-9FB71D8FB4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704A49-9761-3D45-A2F4-E3A34D7F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How do we teach reading?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B30FAB-7196-5C00-2094-734DA3366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2386584"/>
            <a:ext cx="6281928" cy="3648456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/>
              <a:t>We teach reading in a variety of ways.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/>
              <a:t>One of the ways we teach reading is through a synthetic phonics programme called, 'Little Wandle Letters and Sounds Revised’.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/>
              <a:t>This is a rigorously structured reading programme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/>
              <a:t>You can find out more about Little Wandle using the following web address: 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>
                <a:hlinkClick r:id="rId3"/>
              </a:rPr>
              <a:t>https://www.littlewandlelettersandsounds.org.uk/resources/for-parents/</a:t>
            </a:r>
            <a:endParaRPr lang="en-US"/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/>
              <a:t>The website has useful information for parents and shows you how to use ‘pure sounds’.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806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1FEEB-2EBA-93A8-FFCF-9CC1F8DAD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0" y="609600"/>
            <a:ext cx="8825659" cy="1139092"/>
          </a:xfrm>
        </p:spPr>
        <p:txBody>
          <a:bodyPr>
            <a:normAutofit fontScale="90000"/>
          </a:bodyPr>
          <a:lstStyle/>
          <a:p>
            <a:pPr algn="ctr"/>
            <a:r>
              <a:rPr lang="en-US"/>
              <a:t>A fluent reader enjoys reading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906792-6113-6E9A-4A47-701A514467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45859" y="2277032"/>
            <a:ext cx="8825659" cy="2276533"/>
          </a:xfrm>
        </p:spPr>
        <p:txBody>
          <a:bodyPr>
            <a:normAutofit fontScale="85000" lnSpcReduction="10000"/>
          </a:bodyPr>
          <a:lstStyle/>
          <a:p>
            <a:pPr>
              <a:buClr>
                <a:srgbClr val="8AD0D6"/>
              </a:buClr>
            </a:pPr>
            <a:r>
              <a:rPr 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An early love of reading is the strongest indicator of future academic success.</a:t>
            </a:r>
          </a:p>
          <a:p>
            <a:pPr>
              <a:buClr>
                <a:srgbClr val="8AD0D6"/>
              </a:buClr>
            </a:pPr>
            <a:r>
              <a:rPr 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We want the children to </a:t>
            </a:r>
            <a:r>
              <a:rPr 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 reading.</a:t>
            </a:r>
          </a:p>
          <a:p>
            <a:pPr>
              <a:buClr>
                <a:srgbClr val="8AD0D6"/>
              </a:buClr>
            </a:pPr>
            <a:r>
              <a:rPr 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If we want children to read, they must enjoy It.</a:t>
            </a:r>
          </a:p>
          <a:p>
            <a:pPr>
              <a:buClr>
                <a:srgbClr val="8AD0D6"/>
              </a:buClr>
            </a:pP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55E1D9-E2A2-9C40-F89B-3EE905B45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316545">
            <a:off x="4335825" y="4884928"/>
            <a:ext cx="1323975" cy="1162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59EA54-92CC-DF1D-D1CB-B1D892F2F6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8689" y="4618535"/>
            <a:ext cx="1414395" cy="16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08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64F8226-C263-4D73-84E6-6774B7FEC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C8DCBC9-E0DE-46B3-8FAE-C5C151378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65285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D33AD1-97E8-3E52-F86A-C6C508BE8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How do we make sure that the children love reading?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C54853-4590-D37C-FD2E-3DBD73DB0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2386584"/>
            <a:ext cx="6281928" cy="3648456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/>
              <a:t>We match the books the children take home (reading practice books) very closely to the children’s  learning.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We minimise the cognitive load.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We make sure that the child does not struggle 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We make sure that the child is successful and understands what they are reading.</a:t>
            </a:r>
          </a:p>
          <a:p>
            <a:pPr indent="-182880">
              <a:buFont typeface="Garamond" pitchFamily="18" charset="0"/>
              <a:buChar char="◦"/>
            </a:pP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C72972-0B12-FB39-F75C-B8873B3123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124" r="-1" b="-1"/>
          <a:stretch/>
        </p:blipFill>
        <p:spPr>
          <a:xfrm>
            <a:off x="7903029" y="237745"/>
            <a:ext cx="4058758" cy="31912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1A649D-3C39-BD96-F696-156F3ADC61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888" r="1" b="905"/>
          <a:stretch/>
        </p:blipFill>
        <p:spPr>
          <a:xfrm>
            <a:off x="7903029" y="3429002"/>
            <a:ext cx="4058758" cy="319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5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564F8226-C263-4D73-84E6-6774B7FEC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C8DCBC9-E0DE-46B3-8FAE-C5C151378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65285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B85D15-0FDC-9C61-B2BF-6BCE8CBFF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Your child will bring home…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944D42-A69D-EAE5-6EE7-2735D46DD9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2386584"/>
            <a:ext cx="6281928" cy="364845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 b="1"/>
              <a:t>A reading practice book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/>
              <a:t>They will be able to read this book automatically.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/>
              <a:t>This is a book which will enable your child to ‘show off’ their reading.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/>
              <a:t>This means that your child will love reading and will expect what they read to be fun and make sense to them.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/>
              <a:t>Please remember these messages if you find yourself thinking, ‘Is this book too easy?’</a:t>
            </a:r>
          </a:p>
          <a:p>
            <a:pPr marL="0"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sz="1400"/>
          </a:p>
          <a:p>
            <a:pPr marL="0"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 b="1"/>
              <a:t>A sharing book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/>
              <a:t>This is a book chosen by your child for you to read to them.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/>
              <a:t>Your child is not expected to read this book.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1400"/>
              <a:t>This book is all about fun and enjoyment.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sz="1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DD325-41CF-12B7-19F9-FF298E014E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051"/>
          <a:stretch/>
        </p:blipFill>
        <p:spPr>
          <a:xfrm>
            <a:off x="7903029" y="237745"/>
            <a:ext cx="4058758" cy="31912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56FFD7-454B-0149-1BD4-06D589A144B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533" b="12847"/>
          <a:stretch/>
        </p:blipFill>
        <p:spPr>
          <a:xfrm>
            <a:off x="7903029" y="3429002"/>
            <a:ext cx="4058758" cy="319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5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5CF1F-DB8F-F69F-5835-9AED42FDA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100" y="400915"/>
            <a:ext cx="8825659" cy="1981200"/>
          </a:xfrm>
        </p:spPr>
        <p:txBody>
          <a:bodyPr/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Our Books</a:t>
            </a:r>
            <a:endParaRPr lang="en-GB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F092A-87E4-D8B4-4DB4-CE81B65B73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7420" y="1906698"/>
            <a:ext cx="8825659" cy="2665301"/>
          </a:xfrm>
        </p:spPr>
        <p:txBody>
          <a:bodyPr>
            <a:normAutofit lnSpcReduction="10000"/>
          </a:bodyPr>
          <a:lstStyle/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Books will be sent home on Wednesdays or Thursdays.</a:t>
            </a:r>
          </a:p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Books must be returned to school on Wednesdays.</a:t>
            </a:r>
          </a:p>
          <a:p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Please take special care of our reading books so that all the children can enjoy them.</a:t>
            </a:r>
            <a:endParaRPr lang="en-GB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B018BF-39F5-F9F9-6D3C-8E671E5621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3882" y="4680617"/>
            <a:ext cx="1286367" cy="12619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FCDDD2-FCC6-7A0B-3017-165BE61F1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3159" y="4674520"/>
            <a:ext cx="1231499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67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999FE9C-D8F9-4F9B-B95B-608C3EF6B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39A0ED-EF63-D793-468A-18F063CAD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Progress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7BF6E-0847-EC4D-1EFC-B7F9FDF83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103120"/>
            <a:ext cx="6485467" cy="3931920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/>
              <a:t>Once the children have finished the Little Wandle reading scheme their reading fluency and comprehension is assessed.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The children may then be moved onto a colour book banded book.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Again, this is very closely matched to the child's reading ability.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All children progress at different rates.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It is essential that the children do not view their progress as a race through the book bands.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/>
              <a:t>Remember we want the children to love reading.</a:t>
            </a:r>
          </a:p>
          <a:p>
            <a:pPr indent="-182880">
              <a:buFont typeface="Garamond" pitchFamily="18" charset="0"/>
              <a:buChar char="◦"/>
            </a:pP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C924E7-4BFE-4354-D58B-C8229F80E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0571" y="2745181"/>
            <a:ext cx="3019646" cy="246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4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0D70C8A-A50E-4B41-86A2-E2F855812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8089CB0-2F03-4E3C-ADBB-570A3BE78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203081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2DA11B6-B538-4624-9628-98B823D761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33"/>
            <a:ext cx="6753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BA80B1-3B69-49C0-8AC9-716ABA57F5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1973" y="643464"/>
            <a:ext cx="4143830" cy="5566305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47E1103-B264-49BE-BC2A-F4E40BD3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7364" y="806860"/>
            <a:ext cx="3813048" cy="5239512"/>
          </a:xfrm>
          <a:prstGeom prst="rect">
            <a:avLst/>
          </a:prstGeom>
          <a:solidFill>
            <a:schemeClr val="bg1"/>
          </a:solidFill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C55DB6-939F-F6ED-C0EC-B85C91049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6281" y="1185059"/>
            <a:ext cx="3491832" cy="448788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/>
              <a:t>Whole Class Reading</a:t>
            </a:r>
            <a:br>
              <a:rPr lang="en-US" sz="4000"/>
            </a:br>
            <a:endParaRPr lang="en-US" sz="4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103FD9-4336-7643-CC07-B42447555D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850" y="936416"/>
            <a:ext cx="6076950" cy="498516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also receive three whole class reading sessions per week.</a:t>
            </a:r>
          </a:p>
          <a:p>
            <a:pPr>
              <a:lnSpc>
                <a:spcPct val="90000"/>
              </a:lnSpc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This involves reading a text, supported by the teacher.</a:t>
            </a:r>
          </a:p>
          <a:p>
            <a:pPr>
              <a:lnSpc>
                <a:spcPct val="90000"/>
              </a:lnSpc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We work on: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Prediction – predicting what might happen next.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Clarification – clarifying what words mean.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Questioning  – answering questions using evidence from the text.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Summarising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– summing up what we have read in a few sentences.</a:t>
            </a:r>
          </a:p>
          <a:p>
            <a:pPr>
              <a:lnSpc>
                <a:spcPct val="90000"/>
              </a:lnSpc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 note explaining the skill we have worked on and the text we have read will be stuck into your child’s reading diary each week.</a:t>
            </a:r>
          </a:p>
          <a:p>
            <a:pPr>
              <a:lnSpc>
                <a:spcPct val="90000"/>
              </a:lnSpc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may also take part in a small group reading practice session.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17595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8576467B-8CB4-4B80-A493-3372BA952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4" name="Picture 5" descr="Shape&#10;&#10;Description automatically generated">
            <a:extLst>
              <a:ext uri="{FF2B5EF4-FFF2-40B4-BE49-F238E27FC236}">
                <a16:creationId xmlns:a16="http://schemas.microsoft.com/office/drawing/2014/main" id="{0D65A866-8857-A7CE-D901-9782B7B5C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296" y="945657"/>
            <a:ext cx="3730885" cy="232247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37CD417C-D6F6-4C08-87EA-E8AB759F6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A9CB0-C9EA-5964-AF65-4A7C6425A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849" y="1348844"/>
            <a:ext cx="5716338" cy="30427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/>
              <a:t>Homework in Year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96C2721-C032-47B7-8FC9-6EF6D015B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7056F0E-D8E0-4F29-BB2A-509EFF36F0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62EB1BA-CC13-4F75-BA7F-FE4182E19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9B2A80E-C52C-4AF5-9000-D9E4C77CD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4D1E4298-8C04-32AA-6733-5B539B4A22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7672" y="3589867"/>
            <a:ext cx="3250132" cy="235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7225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FAEAD-EDD0-0EBF-FD9A-62545809A500}"/>
              </a:ext>
            </a:extLst>
          </p:cNvPr>
          <p:cNvSpPr/>
          <p:nvPr/>
        </p:nvSpPr>
        <p:spPr>
          <a:xfrm>
            <a:off x="426256" y="2491085"/>
            <a:ext cx="11339487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Homework</a:t>
            </a:r>
          </a:p>
          <a:p>
            <a:r>
              <a:rPr lang="en-US" sz="280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 do not send work home regularly. However, we encourage you to read daily with your child and </a:t>
            </a:r>
            <a:r>
              <a:rPr lang="en-US" sz="2800" err="1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practise</a:t>
            </a:r>
            <a:r>
              <a:rPr lang="en-US" sz="280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spellings. </a:t>
            </a:r>
          </a:p>
          <a:p>
            <a:r>
              <a:rPr lang="en-US" sz="280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 will occasionally send home a specific task that may link to the learning they are doing. </a:t>
            </a:r>
          </a:p>
          <a:p>
            <a:endParaRPr lang="en-US" sz="280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 your child needs a little extra help with a particular skill or concept, we may send home some individual tasks which we will discuss with you .  </a:t>
            </a:r>
            <a:endParaRPr lang="en-US" sz="2800" b="0" cap="none" spc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E8CB7F-46EB-357E-EF72-C08A5628C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6526" y="361950"/>
            <a:ext cx="1504950" cy="179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257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F3DDB2E1-7CBC-466B-A33D-C883E8AFC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90B801D-B026-4B13-8AC7-3183453E8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A9CB0-C9EA-5964-AF65-4A7C6425A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1170" y="3659110"/>
            <a:ext cx="9732773" cy="14651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/>
              <a:t>Assessment in Year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5E88ED-7029-4FD6-8A87-63B3658FF1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DED9ABA-7E2A-4933-94CD-CC65DE843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0A92BB7-0F26-4EAF-83C1-FE7B2993A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30D3BD8-586E-4563-A023-6BB1DA7DD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7F6AAB4-4BDC-2726-9CAF-8EAC689C62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6639" y="1395172"/>
            <a:ext cx="1678494" cy="2216708"/>
          </a:xfrm>
          <a:prstGeom prst="rect">
            <a:avLst/>
          </a:prstGeom>
        </p:spPr>
      </p:pic>
      <p:pic>
        <p:nvPicPr>
          <p:cNvPr id="4" name="Picture 5" descr="Shape&#10;&#10;Description automatically generated">
            <a:extLst>
              <a:ext uri="{FF2B5EF4-FFF2-40B4-BE49-F238E27FC236}">
                <a16:creationId xmlns:a16="http://schemas.microsoft.com/office/drawing/2014/main" id="{0D65A866-8857-A7CE-D901-9782B7B5CD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6867" y="1459785"/>
            <a:ext cx="3396343" cy="211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875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0669" y="673181"/>
            <a:ext cx="8825659" cy="777046"/>
          </a:xfrm>
        </p:spPr>
        <p:txBody>
          <a:bodyPr/>
          <a:lstStyle/>
          <a:p>
            <a:pPr algn="ctr"/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790514" y="1557490"/>
            <a:ext cx="10170817" cy="462732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We encourage the children to be reflective learners, identifying for themselves what they need to improve/practise as they learn.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In May, children will undertake optional SATs - standardised assessment tests. These are nothing to worry about and are approached with a lowkey attitude within school. There is no need to do anything differently in the run up to SATs.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from both informal and formal assessments will be shared throughout the year at parents evenings and in the end of year report.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If you are concerned about your child's progress or there is a change in your circumstances, do come and chat with us.</a:t>
            </a: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BCF02A-3E09-AAF2-BC9A-1814552F6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1775" y="404813"/>
            <a:ext cx="1114426" cy="118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977"/>
    </mc:Choice>
    <mc:Fallback xmlns="">
      <p:transition spd="slow" advTm="85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DD963D1E-9CEE-4CE6-A0FF-CEFE96CC1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87328-AA28-4A24-933A-875ADF340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082" y="642594"/>
            <a:ext cx="4472921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Remember…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751C0E9-4187-482F-9E57-6F626A9C4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79451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DAC02F-C288-62A1-0CF1-A8E8BFBC5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64" y="428856"/>
            <a:ext cx="3324388" cy="336444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A5D494F4-DB8B-4D3D-A107-4E84A0B74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92243" y="239052"/>
            <a:ext cx="2722671" cy="24749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FC58BE-64BA-44F6-B62D-AA29B1BF6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264" y="4154694"/>
            <a:ext cx="3324388" cy="247004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E47992-CD38-DF2F-C3F4-A0EBE9ADB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2243" y="3166705"/>
            <a:ext cx="2722671" cy="3166183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FC894F-C7ED-4CB5-88CE-E9360D04C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64082" y="2103120"/>
            <a:ext cx="4472922" cy="3931920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We want to support you as much as we possibly can. Please do let us know if you have any worries or concerns. We will always listen!</a:t>
            </a:r>
          </a:p>
        </p:txBody>
      </p:sp>
    </p:spTree>
    <p:extLst>
      <p:ext uri="{BB962C8B-B14F-4D97-AF65-F5344CB8AC3E}">
        <p14:creationId xmlns:p14="http://schemas.microsoft.com/office/powerpoint/2010/main" val="298458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98"/>
    </mc:Choice>
    <mc:Fallback xmlns="">
      <p:transition spd="slow" advTm="2269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802" y="1131700"/>
            <a:ext cx="8825659" cy="928475"/>
          </a:xfrm>
        </p:spPr>
        <p:txBody>
          <a:bodyPr/>
          <a:lstStyle/>
          <a:p>
            <a:r>
              <a:rPr lang="en-GB"/>
              <a:t>              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207372" y="2318032"/>
            <a:ext cx="8825659" cy="3634303"/>
          </a:xfrm>
        </p:spPr>
        <p:txBody>
          <a:bodyPr/>
          <a:lstStyle/>
          <a:p>
            <a:endParaRPr lang="en-GB" sz="2400" i="1"/>
          </a:p>
          <a:p>
            <a:endParaRPr lang="en-GB" sz="2400"/>
          </a:p>
          <a:p>
            <a:endParaRPr lang="en-GB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A94AF1-D1C7-FA6B-7236-F16955511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503" y="1677319"/>
            <a:ext cx="9266958" cy="350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300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521816-d68c-4469-ad52-8042ecaefb66" xsi:nil="true"/>
    <lcf76f155ced4ddcb4097134ff3c332f xmlns="accac9f4-1f28-493a-b50f-face3c9a7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235642581E11468336DE6A387512F5" ma:contentTypeVersion="21" ma:contentTypeDescription="Create a new document." ma:contentTypeScope="" ma:versionID="06ce1da37107a480b74cf0e6a6686ba5">
  <xsd:schema xmlns:xsd="http://www.w3.org/2001/XMLSchema" xmlns:xs="http://www.w3.org/2001/XMLSchema" xmlns:p="http://schemas.microsoft.com/office/2006/metadata/properties" xmlns:ns2="accac9f4-1f28-493a-b50f-face3c9a7eae" xmlns:ns3="25521816-d68c-4469-ad52-8042ecaefb66" targetNamespace="http://schemas.microsoft.com/office/2006/metadata/properties" ma:root="true" ma:fieldsID="c3153c63699cb349380eb2752f17f8d7" ns2:_="" ns3:_="">
    <xsd:import namespace="accac9f4-1f28-493a-b50f-face3c9a7eae"/>
    <xsd:import namespace="25521816-d68c-4469-ad52-8042ecaefb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cac9f4-1f28-493a-b50f-face3c9a7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47a3681-9aee-4d04-882a-db5e080960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521816-d68c-4469-ad52-8042ecaefb66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2879765-893f-4044-9e79-8f3a5085762a}" ma:internalName="TaxCatchAll" ma:showField="CatchAllData" ma:web="25521816-d68c-4469-ad52-8042ecaefb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EF1178-9E5A-4724-987A-B865AD731534}">
  <ds:schemaRefs>
    <ds:schemaRef ds:uri="25521816-d68c-4469-ad52-8042ecaefb66"/>
    <ds:schemaRef ds:uri="accac9f4-1f28-493a-b50f-face3c9a7ea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28067EB-1899-481B-B0D2-DE4149C045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7F95E0-3F47-42F2-99CD-842403638270}">
  <ds:schemaRefs>
    <ds:schemaRef ds:uri="25521816-d68c-4469-ad52-8042ecaefb66"/>
    <ds:schemaRef ds:uri="accac9f4-1f28-493a-b50f-face3c9a7ea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0</TotalTime>
  <Words>1526</Words>
  <Application>Microsoft Office PowerPoint</Application>
  <PresentationFormat>Widescreen</PresentationFormat>
  <Paragraphs>163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Aptos</vt:lpstr>
      <vt:lpstr>Arial</vt:lpstr>
      <vt:lpstr>Century Gothic</vt:lpstr>
      <vt:lpstr>Comic Sans MS</vt:lpstr>
      <vt:lpstr>Garamond</vt:lpstr>
      <vt:lpstr>Times New Roman</vt:lpstr>
      <vt:lpstr>Savon</vt:lpstr>
      <vt:lpstr>Welcome to Year 2</vt:lpstr>
      <vt:lpstr>Be Kind   Be Brave   Be Happy</vt:lpstr>
      <vt:lpstr>Learning Powers Resilience    Respect    Resourceful    Reciprocity    Reflective</vt:lpstr>
      <vt:lpstr>General Expectations</vt:lpstr>
      <vt:lpstr>The School Day</vt:lpstr>
      <vt:lpstr>A Typical Day</vt:lpstr>
      <vt:lpstr>PE </vt:lpstr>
      <vt:lpstr>English in Year 2</vt:lpstr>
      <vt:lpstr>English Lessons</vt:lpstr>
      <vt:lpstr> Marking</vt:lpstr>
      <vt:lpstr>Handwriting</vt:lpstr>
      <vt:lpstr>Spellings</vt:lpstr>
      <vt:lpstr>Example of Writing in Year 2</vt:lpstr>
      <vt:lpstr> The Website</vt:lpstr>
      <vt:lpstr>Maths in Year 2</vt:lpstr>
      <vt:lpstr>Maths</vt:lpstr>
      <vt:lpstr>Maths</vt:lpstr>
      <vt:lpstr>Reading in Year 2</vt:lpstr>
      <vt:lpstr>How do we teach reading?</vt:lpstr>
      <vt:lpstr>A fluent reader enjoys reading</vt:lpstr>
      <vt:lpstr>How do we make sure that the children love reading?</vt:lpstr>
      <vt:lpstr>Your child will bring home…</vt:lpstr>
      <vt:lpstr>Our Books</vt:lpstr>
      <vt:lpstr>Progress</vt:lpstr>
      <vt:lpstr>Whole Class Reading </vt:lpstr>
      <vt:lpstr>Homework in Year 2</vt:lpstr>
      <vt:lpstr>PowerPoint Presentation</vt:lpstr>
      <vt:lpstr>Assessment in Year 2</vt:lpstr>
      <vt:lpstr>Assessment</vt:lpstr>
      <vt:lpstr>Remember…</vt:lpstr>
      <vt:lpstr>       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Marie McGuinness</dc:creator>
  <cp:lastModifiedBy>Tracey Mitchell</cp:lastModifiedBy>
  <cp:revision>1</cp:revision>
  <dcterms:created xsi:type="dcterms:W3CDTF">2019-08-28T09:40:25Z</dcterms:created>
  <dcterms:modified xsi:type="dcterms:W3CDTF">2025-09-18T17:58:00Z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0x010100C1235642581E11468336DE6A387512F5</vt:lpwstr>
  </property>
  <property fmtid="{D5CDD505-2E9C-101B-9397-08002B2CF9AE}" pid="3" name="MediaServiceImageTags">
    <vt:lpwstr/>
  </property>
</Properties>
</file>