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tags/tag4.xml" ContentType="application/vnd.openxmlformats-officedocument.presentationml.tags+xml"/>
  <Override PartName="/ppt/notesSlides/notesSlide11.xml" ContentType="application/vnd.openxmlformats-officedocument.presentationml.notesSlide+xml"/>
  <Override PartName="/ppt/tags/tag5.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0"/>
  </p:notesMasterIdLst>
  <p:sldIdLst>
    <p:sldId id="256" r:id="rId5"/>
    <p:sldId id="290" r:id="rId6"/>
    <p:sldId id="292" r:id="rId7"/>
    <p:sldId id="293" r:id="rId8"/>
    <p:sldId id="294" r:id="rId9"/>
    <p:sldId id="284" r:id="rId10"/>
    <p:sldId id="257" r:id="rId11"/>
    <p:sldId id="258" r:id="rId12"/>
    <p:sldId id="271" r:id="rId13"/>
    <p:sldId id="259" r:id="rId14"/>
    <p:sldId id="268" r:id="rId15"/>
    <p:sldId id="270" r:id="rId16"/>
    <p:sldId id="261" r:id="rId17"/>
    <p:sldId id="297" r:id="rId18"/>
    <p:sldId id="296" r:id="rId19"/>
    <p:sldId id="263" r:id="rId20"/>
    <p:sldId id="289" r:id="rId21"/>
    <p:sldId id="298" r:id="rId22"/>
    <p:sldId id="295" r:id="rId23"/>
    <p:sldId id="288" r:id="rId24"/>
    <p:sldId id="308" r:id="rId25"/>
    <p:sldId id="311" r:id="rId26"/>
    <p:sldId id="312" r:id="rId27"/>
    <p:sldId id="313" r:id="rId28"/>
    <p:sldId id="267" r:id="rId29"/>
  </p:sldIdLst>
  <p:sldSz cx="12192000" cy="6858000"/>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20CBEC-AB4E-44C9-86B1-DD3BAB5AD7C2}" v="74" dt="2026-05-18T08:26:00.6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8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Bowler" userId="62fb3fe6-7b8b-46e4-90d6-37e008a99df1" providerId="ADAL" clId="{029688A8-1CBF-49C1-973F-F2E0374D2AE1}"/>
    <pc:docChg chg="custSel addSld delSld modSld">
      <pc:chgData name="Emma Bowler" userId="62fb3fe6-7b8b-46e4-90d6-37e008a99df1" providerId="ADAL" clId="{029688A8-1CBF-49C1-973F-F2E0374D2AE1}" dt="2026-05-18T08:28:32.457" v="767" actId="14100"/>
      <pc:docMkLst>
        <pc:docMk/>
      </pc:docMkLst>
      <pc:sldChg chg="modSp mod">
        <pc:chgData name="Emma Bowler" userId="62fb3fe6-7b8b-46e4-90d6-37e008a99df1" providerId="ADAL" clId="{029688A8-1CBF-49C1-973F-F2E0374D2AE1}" dt="2026-05-06T09:24:29.132" v="178" actId="27636"/>
        <pc:sldMkLst>
          <pc:docMk/>
          <pc:sldMk cId="225889807" sldId="256"/>
        </pc:sldMkLst>
        <pc:spChg chg="mod">
          <ac:chgData name="Emma Bowler" userId="62fb3fe6-7b8b-46e4-90d6-37e008a99df1" providerId="ADAL" clId="{029688A8-1CBF-49C1-973F-F2E0374D2AE1}" dt="2026-05-06T09:24:09.702" v="170" actId="20577"/>
          <ac:spMkLst>
            <pc:docMk/>
            <pc:sldMk cId="225889807" sldId="256"/>
            <ac:spMk id="2" creationId="{7B53A3F0-BC96-46E2-A2F9-4D93D656360B}"/>
          </ac:spMkLst>
        </pc:spChg>
        <pc:spChg chg="mod">
          <ac:chgData name="Emma Bowler" userId="62fb3fe6-7b8b-46e4-90d6-37e008a99df1" providerId="ADAL" clId="{029688A8-1CBF-49C1-973F-F2E0374D2AE1}" dt="2026-05-06T09:24:29.132" v="178" actId="27636"/>
          <ac:spMkLst>
            <pc:docMk/>
            <pc:sldMk cId="225889807" sldId="256"/>
            <ac:spMk id="3" creationId="{D6020D7F-F82C-4F39-BACC-DAEAB90DA77E}"/>
          </ac:spMkLst>
        </pc:spChg>
      </pc:sldChg>
      <pc:sldChg chg="modSp mod">
        <pc:chgData name="Emma Bowler" userId="62fb3fe6-7b8b-46e4-90d6-37e008a99df1" providerId="ADAL" clId="{029688A8-1CBF-49C1-973F-F2E0374D2AE1}" dt="2026-05-06T10:31:59.853" v="527" actId="1076"/>
        <pc:sldMkLst>
          <pc:docMk/>
          <pc:sldMk cId="2622030330" sldId="257"/>
        </pc:sldMkLst>
        <pc:spChg chg="mod">
          <ac:chgData name="Emma Bowler" userId="62fb3fe6-7b8b-46e4-90d6-37e008a99df1" providerId="ADAL" clId="{029688A8-1CBF-49C1-973F-F2E0374D2AE1}" dt="2026-05-06T10:30:37.328" v="517" actId="1076"/>
          <ac:spMkLst>
            <pc:docMk/>
            <pc:sldMk cId="2622030330" sldId="257"/>
            <ac:spMk id="2" creationId="{AD90C7DE-3EF1-494A-9CF5-0E14FFF051C8}"/>
          </ac:spMkLst>
        </pc:spChg>
        <pc:spChg chg="mod">
          <ac:chgData name="Emma Bowler" userId="62fb3fe6-7b8b-46e4-90d6-37e008a99df1" providerId="ADAL" clId="{029688A8-1CBF-49C1-973F-F2E0374D2AE1}" dt="2026-05-06T10:31:59.853" v="527" actId="1076"/>
          <ac:spMkLst>
            <pc:docMk/>
            <pc:sldMk cId="2622030330" sldId="257"/>
            <ac:spMk id="3" creationId="{BD28CEB9-051A-44C5-A64C-4B360D1E034B}"/>
          </ac:spMkLst>
        </pc:spChg>
      </pc:sldChg>
      <pc:sldChg chg="modSp mod">
        <pc:chgData name="Emma Bowler" userId="62fb3fe6-7b8b-46e4-90d6-37e008a99df1" providerId="ADAL" clId="{029688A8-1CBF-49C1-973F-F2E0374D2AE1}" dt="2026-05-06T10:33:46.931" v="545" actId="1076"/>
        <pc:sldMkLst>
          <pc:docMk/>
          <pc:sldMk cId="78047891" sldId="258"/>
        </pc:sldMkLst>
        <pc:spChg chg="mod">
          <ac:chgData name="Emma Bowler" userId="62fb3fe6-7b8b-46e4-90d6-37e008a99df1" providerId="ADAL" clId="{029688A8-1CBF-49C1-973F-F2E0374D2AE1}" dt="2026-05-06T10:31:04.702" v="521" actId="113"/>
          <ac:spMkLst>
            <pc:docMk/>
            <pc:sldMk cId="78047891" sldId="258"/>
            <ac:spMk id="2" creationId="{90F40655-F867-43C7-98FC-2158068F332C}"/>
          </ac:spMkLst>
        </pc:spChg>
        <pc:spChg chg="mod">
          <ac:chgData name="Emma Bowler" userId="62fb3fe6-7b8b-46e4-90d6-37e008a99df1" providerId="ADAL" clId="{029688A8-1CBF-49C1-973F-F2E0374D2AE1}" dt="2026-05-06T10:33:46.931" v="545" actId="1076"/>
          <ac:spMkLst>
            <pc:docMk/>
            <pc:sldMk cId="78047891" sldId="258"/>
            <ac:spMk id="3" creationId="{4835F35F-BA68-4CEB-BE42-3E975D08B9BD}"/>
          </ac:spMkLst>
        </pc:spChg>
      </pc:sldChg>
      <pc:sldChg chg="modSp mod">
        <pc:chgData name="Emma Bowler" userId="62fb3fe6-7b8b-46e4-90d6-37e008a99df1" providerId="ADAL" clId="{029688A8-1CBF-49C1-973F-F2E0374D2AE1}" dt="2026-05-06T10:34:46.284" v="554" actId="27636"/>
        <pc:sldMkLst>
          <pc:docMk/>
          <pc:sldMk cId="1783273346" sldId="259"/>
        </pc:sldMkLst>
        <pc:spChg chg="mod">
          <ac:chgData name="Emma Bowler" userId="62fb3fe6-7b8b-46e4-90d6-37e008a99df1" providerId="ADAL" clId="{029688A8-1CBF-49C1-973F-F2E0374D2AE1}" dt="2026-05-06T10:34:30.418" v="551" actId="1076"/>
          <ac:spMkLst>
            <pc:docMk/>
            <pc:sldMk cId="1783273346" sldId="259"/>
            <ac:spMk id="2" creationId="{0C2A1478-5946-4A77-A86C-832B916D3669}"/>
          </ac:spMkLst>
        </pc:spChg>
        <pc:spChg chg="mod">
          <ac:chgData name="Emma Bowler" userId="62fb3fe6-7b8b-46e4-90d6-37e008a99df1" providerId="ADAL" clId="{029688A8-1CBF-49C1-973F-F2E0374D2AE1}" dt="2026-05-06T10:34:46.284" v="554" actId="27636"/>
          <ac:spMkLst>
            <pc:docMk/>
            <pc:sldMk cId="1783273346" sldId="259"/>
            <ac:spMk id="3" creationId="{6714423A-90C0-46EC-952F-D036CDA97212}"/>
          </ac:spMkLst>
        </pc:spChg>
      </pc:sldChg>
      <pc:sldChg chg="addSp modSp mod modAnim">
        <pc:chgData name="Emma Bowler" userId="62fb3fe6-7b8b-46e4-90d6-37e008a99df1" providerId="ADAL" clId="{029688A8-1CBF-49C1-973F-F2E0374D2AE1}" dt="2026-05-10T16:51:16.025" v="702"/>
        <pc:sldMkLst>
          <pc:docMk/>
          <pc:sldMk cId="3363278324" sldId="261"/>
        </pc:sldMkLst>
        <pc:spChg chg="mod">
          <ac:chgData name="Emma Bowler" userId="62fb3fe6-7b8b-46e4-90d6-37e008a99df1" providerId="ADAL" clId="{029688A8-1CBF-49C1-973F-F2E0374D2AE1}" dt="2026-05-06T10:37:18.236" v="585" actId="1076"/>
          <ac:spMkLst>
            <pc:docMk/>
            <pc:sldMk cId="3363278324" sldId="261"/>
            <ac:spMk id="2" creationId="{4D2CFCEB-9ECD-4579-9AC8-CEC5BE36A385}"/>
          </ac:spMkLst>
        </pc:spChg>
        <pc:spChg chg="mod">
          <ac:chgData name="Emma Bowler" userId="62fb3fe6-7b8b-46e4-90d6-37e008a99df1" providerId="ADAL" clId="{029688A8-1CBF-49C1-973F-F2E0374D2AE1}" dt="2026-05-06T10:38:41.968" v="594" actId="1076"/>
          <ac:spMkLst>
            <pc:docMk/>
            <pc:sldMk cId="3363278324" sldId="261"/>
            <ac:spMk id="4" creationId="{28FFCBDC-E44A-4915-A2E7-73A23F3542F1}"/>
          </ac:spMkLst>
        </pc:spChg>
        <pc:picChg chg="add mod">
          <ac:chgData name="Emma Bowler" userId="62fb3fe6-7b8b-46e4-90d6-37e008a99df1" providerId="ADAL" clId="{029688A8-1CBF-49C1-973F-F2E0374D2AE1}" dt="2026-05-06T10:42:12.836" v="618" actId="1076"/>
          <ac:picMkLst>
            <pc:docMk/>
            <pc:sldMk cId="3363278324" sldId="261"/>
            <ac:picMk id="5" creationId="{768A63FF-6BB2-E276-B1C5-F260099494E8}"/>
          </ac:picMkLst>
        </pc:picChg>
      </pc:sldChg>
      <pc:sldChg chg="modSp mod">
        <pc:chgData name="Emma Bowler" userId="62fb3fe6-7b8b-46e4-90d6-37e008a99df1" providerId="ADAL" clId="{029688A8-1CBF-49C1-973F-F2E0374D2AE1}" dt="2026-05-06T10:44:24.727" v="631" actId="1076"/>
        <pc:sldMkLst>
          <pc:docMk/>
          <pc:sldMk cId="1344090304" sldId="263"/>
        </pc:sldMkLst>
        <pc:spChg chg="mod">
          <ac:chgData name="Emma Bowler" userId="62fb3fe6-7b8b-46e4-90d6-37e008a99df1" providerId="ADAL" clId="{029688A8-1CBF-49C1-973F-F2E0374D2AE1}" dt="2026-05-06T10:44:09.194" v="629" actId="1076"/>
          <ac:spMkLst>
            <pc:docMk/>
            <pc:sldMk cId="1344090304" sldId="263"/>
            <ac:spMk id="2" creationId="{E09E24A3-3B51-4B36-A378-779073AE452C}"/>
          </ac:spMkLst>
        </pc:spChg>
        <pc:spChg chg="mod">
          <ac:chgData name="Emma Bowler" userId="62fb3fe6-7b8b-46e4-90d6-37e008a99df1" providerId="ADAL" clId="{029688A8-1CBF-49C1-973F-F2E0374D2AE1}" dt="2026-05-06T10:44:24.727" v="631" actId="1076"/>
          <ac:spMkLst>
            <pc:docMk/>
            <pc:sldMk cId="1344090304" sldId="263"/>
            <ac:spMk id="3" creationId="{8E842D1D-AF9A-46FE-838C-449FF6CCAB17}"/>
          </ac:spMkLst>
        </pc:spChg>
      </pc:sldChg>
      <pc:sldChg chg="addSp modSp mod">
        <pc:chgData name="Emma Bowler" userId="62fb3fe6-7b8b-46e4-90d6-37e008a99df1" providerId="ADAL" clId="{029688A8-1CBF-49C1-973F-F2E0374D2AE1}" dt="2026-05-10T16:56:55.117" v="750" actId="1076"/>
        <pc:sldMkLst>
          <pc:docMk/>
          <pc:sldMk cId="2584058587" sldId="267"/>
        </pc:sldMkLst>
        <pc:spChg chg="mod">
          <ac:chgData name="Emma Bowler" userId="62fb3fe6-7b8b-46e4-90d6-37e008a99df1" providerId="ADAL" clId="{029688A8-1CBF-49C1-973F-F2E0374D2AE1}" dt="2026-05-10T16:56:55.117" v="750" actId="1076"/>
          <ac:spMkLst>
            <pc:docMk/>
            <pc:sldMk cId="2584058587" sldId="267"/>
            <ac:spMk id="2" creationId="{E09E24A3-3B51-4B36-A378-779073AE452C}"/>
          </ac:spMkLst>
        </pc:spChg>
        <pc:spChg chg="mod">
          <ac:chgData name="Emma Bowler" userId="62fb3fe6-7b8b-46e4-90d6-37e008a99df1" providerId="ADAL" clId="{029688A8-1CBF-49C1-973F-F2E0374D2AE1}" dt="2026-05-10T16:56:00.759" v="726" actId="1076"/>
          <ac:spMkLst>
            <pc:docMk/>
            <pc:sldMk cId="2584058587" sldId="267"/>
            <ac:spMk id="3" creationId="{7748F75F-FEF0-8558-286B-6D85E9D25108}"/>
          </ac:spMkLst>
        </pc:spChg>
        <pc:picChg chg="add mod">
          <ac:chgData name="Emma Bowler" userId="62fb3fe6-7b8b-46e4-90d6-37e008a99df1" providerId="ADAL" clId="{029688A8-1CBF-49C1-973F-F2E0374D2AE1}" dt="2026-05-10T16:55:56.291" v="725" actId="1076"/>
          <ac:picMkLst>
            <pc:docMk/>
            <pc:sldMk cId="2584058587" sldId="267"/>
            <ac:picMk id="5" creationId="{D7DE761F-4BEE-4598-ABF3-EF3C83DCB00A}"/>
          </ac:picMkLst>
        </pc:picChg>
      </pc:sldChg>
      <pc:sldChg chg="modSp mod">
        <pc:chgData name="Emma Bowler" userId="62fb3fe6-7b8b-46e4-90d6-37e008a99df1" providerId="ADAL" clId="{029688A8-1CBF-49C1-973F-F2E0374D2AE1}" dt="2026-05-06T10:35:46.872" v="569" actId="1076"/>
        <pc:sldMkLst>
          <pc:docMk/>
          <pc:sldMk cId="3245941853" sldId="268"/>
        </pc:sldMkLst>
        <pc:spChg chg="mod">
          <ac:chgData name="Emma Bowler" userId="62fb3fe6-7b8b-46e4-90d6-37e008a99df1" providerId="ADAL" clId="{029688A8-1CBF-49C1-973F-F2E0374D2AE1}" dt="2026-05-06T10:35:46.872" v="569" actId="1076"/>
          <ac:spMkLst>
            <pc:docMk/>
            <pc:sldMk cId="3245941853" sldId="268"/>
            <ac:spMk id="2" creationId="{6F340D22-9487-4DFC-8900-721B16007F69}"/>
          </ac:spMkLst>
        </pc:spChg>
        <pc:spChg chg="mod">
          <ac:chgData name="Emma Bowler" userId="62fb3fe6-7b8b-46e4-90d6-37e008a99df1" providerId="ADAL" clId="{029688A8-1CBF-49C1-973F-F2E0374D2AE1}" dt="2026-05-06T10:35:20.353" v="557" actId="1076"/>
          <ac:spMkLst>
            <pc:docMk/>
            <pc:sldMk cId="3245941853" sldId="268"/>
            <ac:spMk id="3" creationId="{0A09DF90-57EA-48CE-A0EE-209E1AFC9A7C}"/>
          </ac:spMkLst>
        </pc:spChg>
      </pc:sldChg>
      <pc:sldChg chg="modSp mod">
        <pc:chgData name="Emma Bowler" userId="62fb3fe6-7b8b-46e4-90d6-37e008a99df1" providerId="ADAL" clId="{029688A8-1CBF-49C1-973F-F2E0374D2AE1}" dt="2026-05-06T10:36:55.786" v="580" actId="1076"/>
        <pc:sldMkLst>
          <pc:docMk/>
          <pc:sldMk cId="2108761450" sldId="270"/>
        </pc:sldMkLst>
        <pc:spChg chg="mod">
          <ac:chgData name="Emma Bowler" userId="62fb3fe6-7b8b-46e4-90d6-37e008a99df1" providerId="ADAL" clId="{029688A8-1CBF-49C1-973F-F2E0374D2AE1}" dt="2026-05-06T10:36:55.786" v="580" actId="1076"/>
          <ac:spMkLst>
            <pc:docMk/>
            <pc:sldMk cId="2108761450" sldId="270"/>
            <ac:spMk id="3" creationId="{0A09DF90-57EA-48CE-A0EE-209E1AFC9A7C}"/>
          </ac:spMkLst>
        </pc:spChg>
      </pc:sldChg>
      <pc:sldChg chg="modSp mod">
        <pc:chgData name="Emma Bowler" userId="62fb3fe6-7b8b-46e4-90d6-37e008a99df1" providerId="ADAL" clId="{029688A8-1CBF-49C1-973F-F2E0374D2AE1}" dt="2026-05-06T10:33:26.801" v="543" actId="1076"/>
        <pc:sldMkLst>
          <pc:docMk/>
          <pc:sldMk cId="1836125786" sldId="271"/>
        </pc:sldMkLst>
        <pc:spChg chg="mod">
          <ac:chgData name="Emma Bowler" userId="62fb3fe6-7b8b-46e4-90d6-37e008a99df1" providerId="ADAL" clId="{029688A8-1CBF-49C1-973F-F2E0374D2AE1}" dt="2026-05-06T10:33:06.824" v="540" actId="1076"/>
          <ac:spMkLst>
            <pc:docMk/>
            <pc:sldMk cId="1836125786" sldId="271"/>
            <ac:spMk id="2" creationId="{9CBF8803-5886-4AA0-849C-5E17FFDD0DC3}"/>
          </ac:spMkLst>
        </pc:spChg>
        <pc:spChg chg="mod">
          <ac:chgData name="Emma Bowler" userId="62fb3fe6-7b8b-46e4-90d6-37e008a99df1" providerId="ADAL" clId="{029688A8-1CBF-49C1-973F-F2E0374D2AE1}" dt="2026-05-06T10:33:26.801" v="543" actId="1076"/>
          <ac:spMkLst>
            <pc:docMk/>
            <pc:sldMk cId="1836125786" sldId="271"/>
            <ac:spMk id="3" creationId="{D7C6EAE1-9444-4B65-9D53-320560C26D79}"/>
          </ac:spMkLst>
        </pc:spChg>
      </pc:sldChg>
      <pc:sldChg chg="modSp mod">
        <pc:chgData name="Emma Bowler" userId="62fb3fe6-7b8b-46e4-90d6-37e008a99df1" providerId="ADAL" clId="{029688A8-1CBF-49C1-973F-F2E0374D2AE1}" dt="2026-05-06T10:29:48.246" v="510" actId="20577"/>
        <pc:sldMkLst>
          <pc:docMk/>
          <pc:sldMk cId="3545940930" sldId="284"/>
        </pc:sldMkLst>
        <pc:spChg chg="mod">
          <ac:chgData name="Emma Bowler" userId="62fb3fe6-7b8b-46e4-90d6-37e008a99df1" providerId="ADAL" clId="{029688A8-1CBF-49C1-973F-F2E0374D2AE1}" dt="2026-05-06T10:29:13.602" v="476" actId="113"/>
          <ac:spMkLst>
            <pc:docMk/>
            <pc:sldMk cId="3545940930" sldId="284"/>
            <ac:spMk id="2" creationId="{F06B2C73-2975-40D9-B75F-0AD76F7808D5}"/>
          </ac:spMkLst>
        </pc:spChg>
        <pc:spChg chg="mod">
          <ac:chgData name="Emma Bowler" userId="62fb3fe6-7b8b-46e4-90d6-37e008a99df1" providerId="ADAL" clId="{029688A8-1CBF-49C1-973F-F2E0374D2AE1}" dt="2026-05-06T10:29:48.246" v="510" actId="20577"/>
          <ac:spMkLst>
            <pc:docMk/>
            <pc:sldMk cId="3545940930" sldId="284"/>
            <ac:spMk id="19" creationId="{7FD8B81F-5FE3-E125-6216-D7654F71D003}"/>
          </ac:spMkLst>
        </pc:spChg>
        <pc:spChg chg="mod">
          <ac:chgData name="Emma Bowler" userId="62fb3fe6-7b8b-46e4-90d6-37e008a99df1" providerId="ADAL" clId="{029688A8-1CBF-49C1-973F-F2E0374D2AE1}" dt="2026-05-06T10:29:24.783" v="480" actId="20577"/>
          <ac:spMkLst>
            <pc:docMk/>
            <pc:sldMk cId="3545940930" sldId="284"/>
            <ac:spMk id="28" creationId="{4B920A63-CABB-4C7E-BC18-19399699BAA0}"/>
          </ac:spMkLst>
        </pc:spChg>
      </pc:sldChg>
      <pc:sldChg chg="modSp mod">
        <pc:chgData name="Emma Bowler" userId="62fb3fe6-7b8b-46e4-90d6-37e008a99df1" providerId="ADAL" clId="{029688A8-1CBF-49C1-973F-F2E0374D2AE1}" dt="2026-05-06T10:47:18.413" v="673" actId="1076"/>
        <pc:sldMkLst>
          <pc:docMk/>
          <pc:sldMk cId="3316014842" sldId="288"/>
        </pc:sldMkLst>
        <pc:spChg chg="mod">
          <ac:chgData name="Emma Bowler" userId="62fb3fe6-7b8b-46e4-90d6-37e008a99df1" providerId="ADAL" clId="{029688A8-1CBF-49C1-973F-F2E0374D2AE1}" dt="2026-05-06T10:47:18.413" v="673" actId="1076"/>
          <ac:spMkLst>
            <pc:docMk/>
            <pc:sldMk cId="3316014842" sldId="288"/>
            <ac:spMk id="2" creationId="{0D3F8D07-8E93-2D00-12C0-7BF11AD7CECF}"/>
          </ac:spMkLst>
        </pc:spChg>
      </pc:sldChg>
      <pc:sldChg chg="modSp mod">
        <pc:chgData name="Emma Bowler" userId="62fb3fe6-7b8b-46e4-90d6-37e008a99df1" providerId="ADAL" clId="{029688A8-1CBF-49C1-973F-F2E0374D2AE1}" dt="2026-05-06T10:44:57.902" v="634" actId="1076"/>
        <pc:sldMkLst>
          <pc:docMk/>
          <pc:sldMk cId="3296933120" sldId="289"/>
        </pc:sldMkLst>
        <pc:spChg chg="mod">
          <ac:chgData name="Emma Bowler" userId="62fb3fe6-7b8b-46e4-90d6-37e008a99df1" providerId="ADAL" clId="{029688A8-1CBF-49C1-973F-F2E0374D2AE1}" dt="2026-05-06T10:44:42.396" v="633" actId="2711"/>
          <ac:spMkLst>
            <pc:docMk/>
            <pc:sldMk cId="3296933120" sldId="289"/>
            <ac:spMk id="3" creationId="{BA8FD600-8870-DB89-E3D7-8803F018A6B4}"/>
          </ac:spMkLst>
        </pc:spChg>
        <pc:picChg chg="mod">
          <ac:chgData name="Emma Bowler" userId="62fb3fe6-7b8b-46e4-90d6-37e008a99df1" providerId="ADAL" clId="{029688A8-1CBF-49C1-973F-F2E0374D2AE1}" dt="2026-05-06T10:44:57.902" v="634" actId="1076"/>
          <ac:picMkLst>
            <pc:docMk/>
            <pc:sldMk cId="3296933120" sldId="289"/>
            <ac:picMk id="5" creationId="{DA32382E-5BDE-AA98-5E46-2346C010509A}"/>
          </ac:picMkLst>
        </pc:picChg>
      </pc:sldChg>
      <pc:sldChg chg="addSp modSp mod modAnim">
        <pc:chgData name="Emma Bowler" userId="62fb3fe6-7b8b-46e4-90d6-37e008a99df1" providerId="ADAL" clId="{029688A8-1CBF-49C1-973F-F2E0374D2AE1}" dt="2026-05-06T10:15:56.726" v="205" actId="1076"/>
        <pc:sldMkLst>
          <pc:docMk/>
          <pc:sldMk cId="2060366758" sldId="290"/>
        </pc:sldMkLst>
        <pc:spChg chg="mod">
          <ac:chgData name="Emma Bowler" userId="62fb3fe6-7b8b-46e4-90d6-37e008a99df1" providerId="ADAL" clId="{029688A8-1CBF-49C1-973F-F2E0374D2AE1}" dt="2026-05-06T10:15:20.534" v="199" actId="113"/>
          <ac:spMkLst>
            <pc:docMk/>
            <pc:sldMk cId="2060366758" sldId="290"/>
            <ac:spMk id="4" creationId="{6B912BC7-209E-6119-CBCD-79D56C40C80D}"/>
          </ac:spMkLst>
        </pc:spChg>
        <pc:spChg chg="mod">
          <ac:chgData name="Emma Bowler" userId="62fb3fe6-7b8b-46e4-90d6-37e008a99df1" providerId="ADAL" clId="{029688A8-1CBF-49C1-973F-F2E0374D2AE1}" dt="2026-05-06T10:15:28.797" v="200" actId="1076"/>
          <ac:spMkLst>
            <pc:docMk/>
            <pc:sldMk cId="2060366758" sldId="290"/>
            <ac:spMk id="6" creationId="{529E3CAD-B585-C205-FC48-AF17B4D0C809}"/>
          </ac:spMkLst>
        </pc:spChg>
        <pc:spChg chg="mod">
          <ac:chgData name="Emma Bowler" userId="62fb3fe6-7b8b-46e4-90d6-37e008a99df1" providerId="ADAL" clId="{029688A8-1CBF-49C1-973F-F2E0374D2AE1}" dt="2026-05-06T10:15:39.417" v="202" actId="1076"/>
          <ac:spMkLst>
            <pc:docMk/>
            <pc:sldMk cId="2060366758" sldId="290"/>
            <ac:spMk id="7" creationId="{93E242E7-D356-175A-D32C-9900261A552B}"/>
          </ac:spMkLst>
        </pc:spChg>
        <pc:spChg chg="mod">
          <ac:chgData name="Emma Bowler" userId="62fb3fe6-7b8b-46e4-90d6-37e008a99df1" providerId="ADAL" clId="{029688A8-1CBF-49C1-973F-F2E0374D2AE1}" dt="2026-05-06T10:15:53.202" v="204" actId="1076"/>
          <ac:spMkLst>
            <pc:docMk/>
            <pc:sldMk cId="2060366758" sldId="290"/>
            <ac:spMk id="8" creationId="{AED47E3A-3F70-8C09-53C5-D30BA7F504C2}"/>
          </ac:spMkLst>
        </pc:spChg>
        <pc:picChg chg="add mod">
          <ac:chgData name="Emma Bowler" userId="62fb3fe6-7b8b-46e4-90d6-37e008a99df1" providerId="ADAL" clId="{029688A8-1CBF-49C1-973F-F2E0374D2AE1}" dt="2026-05-06T10:15:44.873" v="203" actId="1076"/>
          <ac:picMkLst>
            <pc:docMk/>
            <pc:sldMk cId="2060366758" sldId="290"/>
            <ac:picMk id="3" creationId="{235A855D-E233-7AB6-99BB-FD3A4F0E0B67}"/>
          </ac:picMkLst>
        </pc:picChg>
        <pc:picChg chg="add mod">
          <ac:chgData name="Emma Bowler" userId="62fb3fe6-7b8b-46e4-90d6-37e008a99df1" providerId="ADAL" clId="{029688A8-1CBF-49C1-973F-F2E0374D2AE1}" dt="2026-05-06T10:15:33.164" v="201" actId="1076"/>
          <ac:picMkLst>
            <pc:docMk/>
            <pc:sldMk cId="2060366758" sldId="290"/>
            <ac:picMk id="10" creationId="{76B07FDF-4DAE-8FB3-319F-F48A8D68BC70}"/>
          </ac:picMkLst>
        </pc:picChg>
        <pc:picChg chg="add mod">
          <ac:chgData name="Emma Bowler" userId="62fb3fe6-7b8b-46e4-90d6-37e008a99df1" providerId="ADAL" clId="{029688A8-1CBF-49C1-973F-F2E0374D2AE1}" dt="2026-05-06T10:15:56.726" v="205" actId="1076"/>
          <ac:picMkLst>
            <pc:docMk/>
            <pc:sldMk cId="2060366758" sldId="290"/>
            <ac:picMk id="12" creationId="{9B85DF36-A2BE-6299-D689-C2F570A727C4}"/>
          </ac:picMkLst>
        </pc:picChg>
      </pc:sldChg>
      <pc:sldChg chg="addSp modSp mod modAnim">
        <pc:chgData name="Emma Bowler" userId="62fb3fe6-7b8b-46e4-90d6-37e008a99df1" providerId="ADAL" clId="{029688A8-1CBF-49C1-973F-F2E0374D2AE1}" dt="2026-05-06T10:23:21.789" v="417"/>
        <pc:sldMkLst>
          <pc:docMk/>
          <pc:sldMk cId="3842604967" sldId="292"/>
        </pc:sldMkLst>
        <pc:spChg chg="mod">
          <ac:chgData name="Emma Bowler" userId="62fb3fe6-7b8b-46e4-90d6-37e008a99df1" providerId="ADAL" clId="{029688A8-1CBF-49C1-973F-F2E0374D2AE1}" dt="2026-05-06T10:19:42.672" v="316" actId="1076"/>
          <ac:spMkLst>
            <pc:docMk/>
            <pc:sldMk cId="3842604967" sldId="292"/>
            <ac:spMk id="2" creationId="{807CF653-BB26-DB1F-4E5B-0E0482940A18}"/>
          </ac:spMkLst>
        </pc:spChg>
        <pc:spChg chg="mod">
          <ac:chgData name="Emma Bowler" userId="62fb3fe6-7b8b-46e4-90d6-37e008a99df1" providerId="ADAL" clId="{029688A8-1CBF-49C1-973F-F2E0374D2AE1}" dt="2026-05-06T10:20:52.505" v="357" actId="1076"/>
          <ac:spMkLst>
            <pc:docMk/>
            <pc:sldMk cId="3842604967" sldId="292"/>
            <ac:spMk id="3" creationId="{1D1C6F7C-67AC-8302-B203-1EA6ECB19939}"/>
          </ac:spMkLst>
        </pc:spChg>
        <pc:spChg chg="mod">
          <ac:chgData name="Emma Bowler" userId="62fb3fe6-7b8b-46e4-90d6-37e008a99df1" providerId="ADAL" clId="{029688A8-1CBF-49C1-973F-F2E0374D2AE1}" dt="2026-05-06T10:16:16.035" v="209" actId="1076"/>
          <ac:spMkLst>
            <pc:docMk/>
            <pc:sldMk cId="3842604967" sldId="292"/>
            <ac:spMk id="4" creationId="{18D25443-052C-8953-0910-D540259F5D0D}"/>
          </ac:spMkLst>
        </pc:spChg>
        <pc:spChg chg="mod">
          <ac:chgData name="Emma Bowler" userId="62fb3fe6-7b8b-46e4-90d6-37e008a99df1" providerId="ADAL" clId="{029688A8-1CBF-49C1-973F-F2E0374D2AE1}" dt="2026-05-06T10:22:43.217" v="410" actId="1076"/>
          <ac:spMkLst>
            <pc:docMk/>
            <pc:sldMk cId="3842604967" sldId="292"/>
            <ac:spMk id="5" creationId="{4172F818-0AAC-C602-1B2D-EF032743D6D5}"/>
          </ac:spMkLst>
        </pc:spChg>
        <pc:spChg chg="mod">
          <ac:chgData name="Emma Bowler" userId="62fb3fe6-7b8b-46e4-90d6-37e008a99df1" providerId="ADAL" clId="{029688A8-1CBF-49C1-973F-F2E0374D2AE1}" dt="2026-05-06T10:17:57.586" v="247" actId="1076"/>
          <ac:spMkLst>
            <pc:docMk/>
            <pc:sldMk cId="3842604967" sldId="292"/>
            <ac:spMk id="7" creationId="{438CDFAB-DBDA-FBFF-8FFC-D453B811ABF1}"/>
          </ac:spMkLst>
        </pc:spChg>
        <pc:spChg chg="mod">
          <ac:chgData name="Emma Bowler" userId="62fb3fe6-7b8b-46e4-90d6-37e008a99df1" providerId="ADAL" clId="{029688A8-1CBF-49C1-973F-F2E0374D2AE1}" dt="2026-05-06T10:19:32.154" v="314" actId="1076"/>
          <ac:spMkLst>
            <pc:docMk/>
            <pc:sldMk cId="3842604967" sldId="292"/>
            <ac:spMk id="10" creationId="{C0A8BD95-FFAB-DB27-9CC2-C1095E72E540}"/>
          </ac:spMkLst>
        </pc:spChg>
        <pc:picChg chg="add mod">
          <ac:chgData name="Emma Bowler" userId="62fb3fe6-7b8b-46e4-90d6-37e008a99df1" providerId="ADAL" clId="{029688A8-1CBF-49C1-973F-F2E0374D2AE1}" dt="2026-05-05T09:38:50.150" v="48" actId="1076"/>
          <ac:picMkLst>
            <pc:docMk/>
            <pc:sldMk cId="3842604967" sldId="292"/>
            <ac:picMk id="6" creationId="{C2F8A77B-F1AC-363B-E968-8DBFB6AB3303}"/>
          </ac:picMkLst>
        </pc:picChg>
        <pc:picChg chg="add mod">
          <ac:chgData name="Emma Bowler" userId="62fb3fe6-7b8b-46e4-90d6-37e008a99df1" providerId="ADAL" clId="{029688A8-1CBF-49C1-973F-F2E0374D2AE1}" dt="2026-05-05T09:46:58.848" v="52" actId="1076"/>
          <ac:picMkLst>
            <pc:docMk/>
            <pc:sldMk cId="3842604967" sldId="292"/>
            <ac:picMk id="11" creationId="{E26D8D2E-9359-AE4F-312F-B82CA706F644}"/>
          </ac:picMkLst>
        </pc:picChg>
      </pc:sldChg>
      <pc:sldChg chg="modSp mod">
        <pc:chgData name="Emma Bowler" userId="62fb3fe6-7b8b-46e4-90d6-37e008a99df1" providerId="ADAL" clId="{029688A8-1CBF-49C1-973F-F2E0374D2AE1}" dt="2026-05-06T10:27:22.127" v="465" actId="1076"/>
        <pc:sldMkLst>
          <pc:docMk/>
          <pc:sldMk cId="2838545857" sldId="293"/>
        </pc:sldMkLst>
        <pc:spChg chg="mod">
          <ac:chgData name="Emma Bowler" userId="62fb3fe6-7b8b-46e4-90d6-37e008a99df1" providerId="ADAL" clId="{029688A8-1CBF-49C1-973F-F2E0374D2AE1}" dt="2026-05-06T10:25:52.689" v="453" actId="1076"/>
          <ac:spMkLst>
            <pc:docMk/>
            <pc:sldMk cId="2838545857" sldId="293"/>
            <ac:spMk id="2" creationId="{EA40EC24-A857-6A7E-B7E0-5307F5377FC9}"/>
          </ac:spMkLst>
        </pc:spChg>
        <pc:spChg chg="mod">
          <ac:chgData name="Emma Bowler" userId="62fb3fe6-7b8b-46e4-90d6-37e008a99df1" providerId="ADAL" clId="{029688A8-1CBF-49C1-973F-F2E0374D2AE1}" dt="2026-05-06T10:27:07.463" v="464" actId="1076"/>
          <ac:spMkLst>
            <pc:docMk/>
            <pc:sldMk cId="2838545857" sldId="293"/>
            <ac:spMk id="3" creationId="{8640E423-DB0C-45B9-7C82-CC4ECA579406}"/>
          </ac:spMkLst>
        </pc:spChg>
        <pc:spChg chg="mod">
          <ac:chgData name="Emma Bowler" userId="62fb3fe6-7b8b-46e4-90d6-37e008a99df1" providerId="ADAL" clId="{029688A8-1CBF-49C1-973F-F2E0374D2AE1}" dt="2026-05-06T10:24:08.083" v="422" actId="1076"/>
          <ac:spMkLst>
            <pc:docMk/>
            <pc:sldMk cId="2838545857" sldId="293"/>
            <ac:spMk id="4" creationId="{B24649CF-FC2F-EAAB-0826-65A646F3EAEC}"/>
          </ac:spMkLst>
        </pc:spChg>
        <pc:spChg chg="mod">
          <ac:chgData name="Emma Bowler" userId="62fb3fe6-7b8b-46e4-90d6-37e008a99df1" providerId="ADAL" clId="{029688A8-1CBF-49C1-973F-F2E0374D2AE1}" dt="2026-05-06T10:27:22.127" v="465" actId="1076"/>
          <ac:spMkLst>
            <pc:docMk/>
            <pc:sldMk cId="2838545857" sldId="293"/>
            <ac:spMk id="5" creationId="{5EBBA37F-6F95-3B35-76A6-9B4428E70550}"/>
          </ac:spMkLst>
        </pc:spChg>
        <pc:spChg chg="mod">
          <ac:chgData name="Emma Bowler" userId="62fb3fe6-7b8b-46e4-90d6-37e008a99df1" providerId="ADAL" clId="{029688A8-1CBF-49C1-973F-F2E0374D2AE1}" dt="2026-05-06T10:26:58.403" v="463" actId="1076"/>
          <ac:spMkLst>
            <pc:docMk/>
            <pc:sldMk cId="2838545857" sldId="293"/>
            <ac:spMk id="10" creationId="{3143CD8C-4E5D-23BF-DF01-FEF173271FED}"/>
          </ac:spMkLst>
        </pc:spChg>
      </pc:sldChg>
      <pc:sldChg chg="addSp modSp mod">
        <pc:chgData name="Emma Bowler" userId="62fb3fe6-7b8b-46e4-90d6-37e008a99df1" providerId="ADAL" clId="{029688A8-1CBF-49C1-973F-F2E0374D2AE1}" dt="2026-05-06T10:28:34.804" v="474" actId="1076"/>
        <pc:sldMkLst>
          <pc:docMk/>
          <pc:sldMk cId="1516563243" sldId="294"/>
        </pc:sldMkLst>
        <pc:spChg chg="mod">
          <ac:chgData name="Emma Bowler" userId="62fb3fe6-7b8b-46e4-90d6-37e008a99df1" providerId="ADAL" clId="{029688A8-1CBF-49C1-973F-F2E0374D2AE1}" dt="2026-05-06T10:28:06.878" v="470" actId="1076"/>
          <ac:spMkLst>
            <pc:docMk/>
            <pc:sldMk cId="1516563243" sldId="294"/>
            <ac:spMk id="2" creationId="{484850B3-716A-23BF-C194-59AEA8C1681F}"/>
          </ac:spMkLst>
        </pc:spChg>
        <pc:spChg chg="mod">
          <ac:chgData name="Emma Bowler" userId="62fb3fe6-7b8b-46e4-90d6-37e008a99df1" providerId="ADAL" clId="{029688A8-1CBF-49C1-973F-F2E0374D2AE1}" dt="2026-05-06T10:28:29.965" v="473" actId="1076"/>
          <ac:spMkLst>
            <pc:docMk/>
            <pc:sldMk cId="1516563243" sldId="294"/>
            <ac:spMk id="3" creationId="{A176B937-18DD-40DC-27DA-6BC20A43F64D}"/>
          </ac:spMkLst>
        </pc:spChg>
        <pc:spChg chg="mod">
          <ac:chgData name="Emma Bowler" userId="62fb3fe6-7b8b-46e4-90d6-37e008a99df1" providerId="ADAL" clId="{029688A8-1CBF-49C1-973F-F2E0374D2AE1}" dt="2026-05-06T10:27:47.316" v="467" actId="113"/>
          <ac:spMkLst>
            <pc:docMk/>
            <pc:sldMk cId="1516563243" sldId="294"/>
            <ac:spMk id="4" creationId="{A977C8C9-074A-855A-D72C-32E56B724273}"/>
          </ac:spMkLst>
        </pc:spChg>
        <pc:picChg chg="add mod">
          <ac:chgData name="Emma Bowler" userId="62fb3fe6-7b8b-46e4-90d6-37e008a99df1" providerId="ADAL" clId="{029688A8-1CBF-49C1-973F-F2E0374D2AE1}" dt="2026-05-06T10:28:34.804" v="474" actId="1076"/>
          <ac:picMkLst>
            <pc:docMk/>
            <pc:sldMk cId="1516563243" sldId="294"/>
            <ac:picMk id="8" creationId="{ADF40DE4-52BE-6DA4-F7A7-A2D26B59BD60}"/>
          </ac:picMkLst>
        </pc:picChg>
        <pc:picChg chg="add mod">
          <ac:chgData name="Emma Bowler" userId="62fb3fe6-7b8b-46e4-90d6-37e008a99df1" providerId="ADAL" clId="{029688A8-1CBF-49C1-973F-F2E0374D2AE1}" dt="2026-05-05T10:06:56.958" v="132" actId="1076"/>
          <ac:picMkLst>
            <pc:docMk/>
            <pc:sldMk cId="1516563243" sldId="294"/>
            <ac:picMk id="12" creationId="{5DF2D786-DEA6-50C1-9E05-A341FDDAF173}"/>
          </ac:picMkLst>
        </pc:picChg>
      </pc:sldChg>
      <pc:sldChg chg="addSp modSp mod modAnim">
        <pc:chgData name="Emma Bowler" userId="62fb3fe6-7b8b-46e4-90d6-37e008a99df1" providerId="ADAL" clId="{029688A8-1CBF-49C1-973F-F2E0374D2AE1}" dt="2026-05-10T16:52:23.654" v="716"/>
        <pc:sldMkLst>
          <pc:docMk/>
          <pc:sldMk cId="2566459106" sldId="296"/>
        </pc:sldMkLst>
        <pc:spChg chg="mod">
          <ac:chgData name="Emma Bowler" userId="62fb3fe6-7b8b-46e4-90d6-37e008a99df1" providerId="ADAL" clId="{029688A8-1CBF-49C1-973F-F2E0374D2AE1}" dt="2026-05-06T10:40:12.705" v="609" actId="1076"/>
          <ac:spMkLst>
            <pc:docMk/>
            <pc:sldMk cId="2566459106" sldId="296"/>
            <ac:spMk id="2" creationId="{F62C5748-432C-ECC6-2DFD-2138E681A258}"/>
          </ac:spMkLst>
        </pc:spChg>
        <pc:spChg chg="mod">
          <ac:chgData name="Emma Bowler" userId="62fb3fe6-7b8b-46e4-90d6-37e008a99df1" providerId="ADAL" clId="{029688A8-1CBF-49C1-973F-F2E0374D2AE1}" dt="2026-05-06T10:43:36.709" v="625" actId="5793"/>
          <ac:spMkLst>
            <pc:docMk/>
            <pc:sldMk cId="2566459106" sldId="296"/>
            <ac:spMk id="7" creationId="{C9E4FF27-C545-62C2-38DA-774098AC4980}"/>
          </ac:spMkLst>
        </pc:spChg>
        <pc:picChg chg="add mod">
          <ac:chgData name="Emma Bowler" userId="62fb3fe6-7b8b-46e4-90d6-37e008a99df1" providerId="ADAL" clId="{029688A8-1CBF-49C1-973F-F2E0374D2AE1}" dt="2026-05-06T10:43:40.002" v="626" actId="1076"/>
          <ac:picMkLst>
            <pc:docMk/>
            <pc:sldMk cId="2566459106" sldId="296"/>
            <ac:picMk id="4" creationId="{04BE820D-E7F3-7E15-62E0-E2EC7AE23E88}"/>
          </ac:picMkLst>
        </pc:picChg>
      </pc:sldChg>
      <pc:sldChg chg="addSp modSp mod modAnim">
        <pc:chgData name="Emma Bowler" userId="62fb3fe6-7b8b-46e4-90d6-37e008a99df1" providerId="ADAL" clId="{029688A8-1CBF-49C1-973F-F2E0374D2AE1}" dt="2026-05-10T16:51:55.589" v="711"/>
        <pc:sldMkLst>
          <pc:docMk/>
          <pc:sldMk cId="962412472" sldId="297"/>
        </pc:sldMkLst>
        <pc:spChg chg="mod">
          <ac:chgData name="Emma Bowler" userId="62fb3fe6-7b8b-46e4-90d6-37e008a99df1" providerId="ADAL" clId="{029688A8-1CBF-49C1-973F-F2E0374D2AE1}" dt="2026-05-06T10:39:15.174" v="599" actId="1076"/>
          <ac:spMkLst>
            <pc:docMk/>
            <pc:sldMk cId="962412472" sldId="297"/>
            <ac:spMk id="2" creationId="{B7716448-6C0B-D4A4-ABFE-E461271A685F}"/>
          </ac:spMkLst>
        </pc:spChg>
        <pc:spChg chg="mod">
          <ac:chgData name="Emma Bowler" userId="62fb3fe6-7b8b-46e4-90d6-37e008a99df1" providerId="ADAL" clId="{029688A8-1CBF-49C1-973F-F2E0374D2AE1}" dt="2026-05-06T10:39:50.514" v="605" actId="115"/>
          <ac:spMkLst>
            <pc:docMk/>
            <pc:sldMk cId="962412472" sldId="297"/>
            <ac:spMk id="6" creationId="{ED2D89CB-6805-21DE-13B4-DAAB22828EE9}"/>
          </ac:spMkLst>
        </pc:spChg>
        <pc:picChg chg="add mod">
          <ac:chgData name="Emma Bowler" userId="62fb3fe6-7b8b-46e4-90d6-37e008a99df1" providerId="ADAL" clId="{029688A8-1CBF-49C1-973F-F2E0374D2AE1}" dt="2026-05-06T10:41:50.602" v="616" actId="1076"/>
          <ac:picMkLst>
            <pc:docMk/>
            <pc:sldMk cId="962412472" sldId="297"/>
            <ac:picMk id="4" creationId="{FB9607BB-D155-F3EF-2D8D-04A7C11538D2}"/>
          </ac:picMkLst>
        </pc:picChg>
      </pc:sldChg>
      <pc:sldChg chg="modSp mod">
        <pc:chgData name="Emma Bowler" userId="62fb3fe6-7b8b-46e4-90d6-37e008a99df1" providerId="ADAL" clId="{029688A8-1CBF-49C1-973F-F2E0374D2AE1}" dt="2026-05-06T10:46:19.951" v="662" actId="1076"/>
        <pc:sldMkLst>
          <pc:docMk/>
          <pc:sldMk cId="50959606" sldId="298"/>
        </pc:sldMkLst>
        <pc:spChg chg="mod">
          <ac:chgData name="Emma Bowler" userId="62fb3fe6-7b8b-46e4-90d6-37e008a99df1" providerId="ADAL" clId="{029688A8-1CBF-49C1-973F-F2E0374D2AE1}" dt="2026-05-06T10:46:19.951" v="662" actId="1076"/>
          <ac:spMkLst>
            <pc:docMk/>
            <pc:sldMk cId="50959606" sldId="298"/>
            <ac:spMk id="3" creationId="{D6B86C24-4DB4-E1AA-26E1-444D382DE812}"/>
          </ac:spMkLst>
        </pc:spChg>
      </pc:sldChg>
      <pc:sldChg chg="new del">
        <pc:chgData name="Emma Bowler" userId="62fb3fe6-7b8b-46e4-90d6-37e008a99df1" providerId="ADAL" clId="{029688A8-1CBF-49C1-973F-F2E0374D2AE1}" dt="2026-05-18T08:25:21.889" v="757" actId="47"/>
        <pc:sldMkLst>
          <pc:docMk/>
          <pc:sldMk cId="439066816" sldId="299"/>
        </pc:sldMkLst>
      </pc:sldChg>
      <pc:sldChg chg="add del">
        <pc:chgData name="Emma Bowler" userId="62fb3fe6-7b8b-46e4-90d6-37e008a99df1" providerId="ADAL" clId="{029688A8-1CBF-49C1-973F-F2E0374D2AE1}" dt="2026-05-18T08:25:24.721" v="758" actId="47"/>
        <pc:sldMkLst>
          <pc:docMk/>
          <pc:sldMk cId="229293095" sldId="300"/>
        </pc:sldMkLst>
      </pc:sldChg>
      <pc:sldChg chg="add del">
        <pc:chgData name="Emma Bowler" userId="62fb3fe6-7b8b-46e4-90d6-37e008a99df1" providerId="ADAL" clId="{029688A8-1CBF-49C1-973F-F2E0374D2AE1}" dt="2026-05-18T08:25:43.126" v="760" actId="47"/>
        <pc:sldMkLst>
          <pc:docMk/>
          <pc:sldMk cId="3063443674" sldId="301"/>
        </pc:sldMkLst>
      </pc:sldChg>
      <pc:sldChg chg="add del">
        <pc:chgData name="Emma Bowler" userId="62fb3fe6-7b8b-46e4-90d6-37e008a99df1" providerId="ADAL" clId="{029688A8-1CBF-49C1-973F-F2E0374D2AE1}" dt="2026-05-18T08:26:02.922" v="762" actId="47"/>
        <pc:sldMkLst>
          <pc:docMk/>
          <pc:sldMk cId="728490571" sldId="302"/>
        </pc:sldMkLst>
      </pc:sldChg>
      <pc:sldChg chg="modSp add mod modTransition">
        <pc:chgData name="Emma Bowler" userId="62fb3fe6-7b8b-46e4-90d6-37e008a99df1" providerId="ADAL" clId="{029688A8-1CBF-49C1-973F-F2E0374D2AE1}" dt="2026-05-18T08:27:56.409" v="764" actId="207"/>
        <pc:sldMkLst>
          <pc:docMk/>
          <pc:sldMk cId="2725709614" sldId="308"/>
        </pc:sldMkLst>
        <pc:spChg chg="mod">
          <ac:chgData name="Emma Bowler" userId="62fb3fe6-7b8b-46e4-90d6-37e008a99df1" providerId="ADAL" clId="{029688A8-1CBF-49C1-973F-F2E0374D2AE1}" dt="2026-05-18T08:27:56.409" v="764" actId="207"/>
          <ac:spMkLst>
            <pc:docMk/>
            <pc:sldMk cId="2725709614" sldId="308"/>
            <ac:spMk id="13" creationId="{B1779DA2-BA44-086F-A0EC-A4302FFBD4D5}"/>
          </ac:spMkLst>
        </pc:spChg>
      </pc:sldChg>
      <pc:sldChg chg="modSp add mod modTransition">
        <pc:chgData name="Emma Bowler" userId="62fb3fe6-7b8b-46e4-90d6-37e008a99df1" providerId="ADAL" clId="{029688A8-1CBF-49C1-973F-F2E0374D2AE1}" dt="2026-05-18T08:28:32.457" v="767" actId="14100"/>
        <pc:sldMkLst>
          <pc:docMk/>
          <pc:sldMk cId="1527193416" sldId="311"/>
        </pc:sldMkLst>
        <pc:spChg chg="mod">
          <ac:chgData name="Emma Bowler" userId="62fb3fe6-7b8b-46e4-90d6-37e008a99df1" providerId="ADAL" clId="{029688A8-1CBF-49C1-973F-F2E0374D2AE1}" dt="2026-05-18T08:28:32.457" v="767" actId="14100"/>
          <ac:spMkLst>
            <pc:docMk/>
            <pc:sldMk cId="1527193416" sldId="311"/>
            <ac:spMk id="4" creationId="{682FE53A-FC8F-3013-F210-58CA4AA50437}"/>
          </ac:spMkLst>
        </pc:spChg>
      </pc:sldChg>
      <pc:sldChg chg="modSp add mod modTransition">
        <pc:chgData name="Emma Bowler" userId="62fb3fe6-7b8b-46e4-90d6-37e008a99df1" providerId="ADAL" clId="{029688A8-1CBF-49C1-973F-F2E0374D2AE1}" dt="2026-05-18T08:28:22.133" v="766" actId="1076"/>
        <pc:sldMkLst>
          <pc:docMk/>
          <pc:sldMk cId="1874221661" sldId="312"/>
        </pc:sldMkLst>
        <pc:spChg chg="mod">
          <ac:chgData name="Emma Bowler" userId="62fb3fe6-7b8b-46e4-90d6-37e008a99df1" providerId="ADAL" clId="{029688A8-1CBF-49C1-973F-F2E0374D2AE1}" dt="2026-05-18T08:28:22.133" v="766" actId="1076"/>
          <ac:spMkLst>
            <pc:docMk/>
            <pc:sldMk cId="1874221661" sldId="312"/>
            <ac:spMk id="6" creationId="{1D169A0E-0892-E026-456A-8485F6D1E12F}"/>
          </ac:spMkLst>
        </pc:spChg>
      </pc:sldChg>
      <pc:sldChg chg="modSp add mod modTransition">
        <pc:chgData name="Emma Bowler" userId="62fb3fe6-7b8b-46e4-90d6-37e008a99df1" providerId="ADAL" clId="{029688A8-1CBF-49C1-973F-F2E0374D2AE1}" dt="2026-05-18T08:28:08.921" v="765" actId="14100"/>
        <pc:sldMkLst>
          <pc:docMk/>
          <pc:sldMk cId="2464717168" sldId="313"/>
        </pc:sldMkLst>
        <pc:spChg chg="mod">
          <ac:chgData name="Emma Bowler" userId="62fb3fe6-7b8b-46e4-90d6-37e008a99df1" providerId="ADAL" clId="{029688A8-1CBF-49C1-973F-F2E0374D2AE1}" dt="2026-05-18T08:28:08.921" v="765" actId="14100"/>
          <ac:spMkLst>
            <pc:docMk/>
            <pc:sldMk cId="2464717168" sldId="313"/>
            <ac:spMk id="6" creationId="{27E6F4C2-23F8-2622-A0AE-DB47D0DFC1E2}"/>
          </ac:spMkLst>
        </pc:spChg>
      </pc:sldChg>
    </pc:docChg>
  </pc:docChgLst>
  <pc:docChgLst>
    <pc:chgData name="Suzanne Hardy" userId="2e00e77a-73c0-455a-91b6-2a0fc55af76e" providerId="ADAL" clId="{5750569D-2CBC-4764-89AA-83244056130C}"/>
    <pc:docChg chg="undo custSel addSld delSld modSld">
      <pc:chgData name="Suzanne Hardy" userId="2e00e77a-73c0-455a-91b6-2a0fc55af76e" providerId="ADAL" clId="{5750569D-2CBC-4764-89AA-83244056130C}" dt="2026-04-30T08:58:16.497" v="1207" actId="1076"/>
      <pc:docMkLst>
        <pc:docMk/>
      </pc:docMkLst>
      <pc:sldChg chg="modSp mod">
        <pc:chgData name="Suzanne Hardy" userId="2e00e77a-73c0-455a-91b6-2a0fc55af76e" providerId="ADAL" clId="{5750569D-2CBC-4764-89AA-83244056130C}" dt="2026-04-29T14:15:19.293" v="3" actId="20577"/>
        <pc:sldMkLst>
          <pc:docMk/>
          <pc:sldMk cId="225889807" sldId="256"/>
        </pc:sldMkLst>
        <pc:spChg chg="mod">
          <ac:chgData name="Suzanne Hardy" userId="2e00e77a-73c0-455a-91b6-2a0fc55af76e" providerId="ADAL" clId="{5750569D-2CBC-4764-89AA-83244056130C}" dt="2026-04-29T14:15:19.293" v="3" actId="20577"/>
          <ac:spMkLst>
            <pc:docMk/>
            <pc:sldMk cId="225889807" sldId="256"/>
            <ac:spMk id="3" creationId="{D6020D7F-F82C-4F39-BACC-DAEAB90DA77E}"/>
          </ac:spMkLst>
        </pc:spChg>
      </pc:sldChg>
      <pc:sldChg chg="delSp modSp mod delAnim modAnim">
        <pc:chgData name="Suzanne Hardy" userId="2e00e77a-73c0-455a-91b6-2a0fc55af76e" providerId="ADAL" clId="{5750569D-2CBC-4764-89AA-83244056130C}" dt="2026-04-30T08:43:05.816" v="470" actId="20577"/>
        <pc:sldMkLst>
          <pc:docMk/>
          <pc:sldMk cId="3363278324" sldId="261"/>
        </pc:sldMkLst>
        <pc:spChg chg="mod">
          <ac:chgData name="Suzanne Hardy" userId="2e00e77a-73c0-455a-91b6-2a0fc55af76e" providerId="ADAL" clId="{5750569D-2CBC-4764-89AA-83244056130C}" dt="2026-04-30T08:43:05.816" v="470" actId="20577"/>
          <ac:spMkLst>
            <pc:docMk/>
            <pc:sldMk cId="3363278324" sldId="261"/>
            <ac:spMk id="4" creationId="{28FFCBDC-E44A-4915-A2E7-73A23F3542F1}"/>
          </ac:spMkLst>
        </pc:spChg>
      </pc:sldChg>
      <pc:sldChg chg="delSp mod">
        <pc:chgData name="Suzanne Hardy" userId="2e00e77a-73c0-455a-91b6-2a0fc55af76e" providerId="ADAL" clId="{5750569D-2CBC-4764-89AA-83244056130C}" dt="2026-04-29T14:35:31.551" v="396" actId="478"/>
        <pc:sldMkLst>
          <pc:docMk/>
          <pc:sldMk cId="2584058587" sldId="267"/>
        </pc:sldMkLst>
      </pc:sldChg>
      <pc:sldChg chg="modSp mod">
        <pc:chgData name="Suzanne Hardy" userId="2e00e77a-73c0-455a-91b6-2a0fc55af76e" providerId="ADAL" clId="{5750569D-2CBC-4764-89AA-83244056130C}" dt="2026-04-29T14:25:47.555" v="89" actId="20577"/>
        <pc:sldMkLst>
          <pc:docMk/>
          <pc:sldMk cId="3245941853" sldId="268"/>
        </pc:sldMkLst>
        <pc:spChg chg="mod">
          <ac:chgData name="Suzanne Hardy" userId="2e00e77a-73c0-455a-91b6-2a0fc55af76e" providerId="ADAL" clId="{5750569D-2CBC-4764-89AA-83244056130C}" dt="2026-04-29T14:25:47.555" v="89" actId="20577"/>
          <ac:spMkLst>
            <pc:docMk/>
            <pc:sldMk cId="3245941853" sldId="268"/>
            <ac:spMk id="2" creationId="{6F340D22-9487-4DFC-8900-721B16007F69}"/>
          </ac:spMkLst>
        </pc:spChg>
      </pc:sldChg>
      <pc:sldChg chg="delSp modSp mod">
        <pc:chgData name="Suzanne Hardy" userId="2e00e77a-73c0-455a-91b6-2a0fc55af76e" providerId="ADAL" clId="{5750569D-2CBC-4764-89AA-83244056130C}" dt="2026-04-29T14:30:21.603" v="256" actId="113"/>
        <pc:sldMkLst>
          <pc:docMk/>
          <pc:sldMk cId="2108761450" sldId="270"/>
        </pc:sldMkLst>
        <pc:spChg chg="mod">
          <ac:chgData name="Suzanne Hardy" userId="2e00e77a-73c0-455a-91b6-2a0fc55af76e" providerId="ADAL" clId="{5750569D-2CBC-4764-89AA-83244056130C}" dt="2026-04-29T14:30:21.603" v="256" actId="113"/>
          <ac:spMkLst>
            <pc:docMk/>
            <pc:sldMk cId="2108761450" sldId="270"/>
            <ac:spMk id="3" creationId="{0A09DF90-57EA-48CE-A0EE-209E1AFC9A7C}"/>
          </ac:spMkLst>
        </pc:spChg>
      </pc:sldChg>
      <pc:sldChg chg="modSp mod">
        <pc:chgData name="Suzanne Hardy" userId="2e00e77a-73c0-455a-91b6-2a0fc55af76e" providerId="ADAL" clId="{5750569D-2CBC-4764-89AA-83244056130C}" dt="2026-04-29T14:23:58.071" v="59" actId="20577"/>
        <pc:sldMkLst>
          <pc:docMk/>
          <pc:sldMk cId="1836125786" sldId="271"/>
        </pc:sldMkLst>
        <pc:spChg chg="mod">
          <ac:chgData name="Suzanne Hardy" userId="2e00e77a-73c0-455a-91b6-2a0fc55af76e" providerId="ADAL" clId="{5750569D-2CBC-4764-89AA-83244056130C}" dt="2026-04-29T14:23:58.071" v="59" actId="20577"/>
          <ac:spMkLst>
            <pc:docMk/>
            <pc:sldMk cId="1836125786" sldId="271"/>
            <ac:spMk id="3" creationId="{D7C6EAE1-9444-4B65-9D53-320560C26D79}"/>
          </ac:spMkLst>
        </pc:spChg>
      </pc:sldChg>
      <pc:sldChg chg="delSp modSp add mod delAnim">
        <pc:chgData name="Suzanne Hardy" userId="2e00e77a-73c0-455a-91b6-2a0fc55af76e" providerId="ADAL" clId="{5750569D-2CBC-4764-89AA-83244056130C}" dt="2026-04-29T14:33:16.002" v="272" actId="1076"/>
        <pc:sldMkLst>
          <pc:docMk/>
          <pc:sldMk cId="2566459106" sldId="296"/>
        </pc:sldMkLst>
        <pc:spChg chg="mod">
          <ac:chgData name="Suzanne Hardy" userId="2e00e77a-73c0-455a-91b6-2a0fc55af76e" providerId="ADAL" clId="{5750569D-2CBC-4764-89AA-83244056130C}" dt="2026-04-29T14:33:16.002" v="272" actId="1076"/>
          <ac:spMkLst>
            <pc:docMk/>
            <pc:sldMk cId="2566459106" sldId="296"/>
            <ac:spMk id="7" creationId="{C9E4FF27-C545-62C2-38DA-774098AC4980}"/>
          </ac:spMkLst>
        </pc:spChg>
      </pc:sldChg>
      <pc:sldChg chg="addSp delSp modSp add mod delAnim modAnim">
        <pc:chgData name="Suzanne Hardy" userId="2e00e77a-73c0-455a-91b6-2a0fc55af76e" providerId="ADAL" clId="{5750569D-2CBC-4764-89AA-83244056130C}" dt="2026-04-29T14:34:39.552" v="395" actId="20577"/>
        <pc:sldMkLst>
          <pc:docMk/>
          <pc:sldMk cId="962412472" sldId="297"/>
        </pc:sldMkLst>
        <pc:spChg chg="add mod">
          <ac:chgData name="Suzanne Hardy" userId="2e00e77a-73c0-455a-91b6-2a0fc55af76e" providerId="ADAL" clId="{5750569D-2CBC-4764-89AA-83244056130C}" dt="2026-04-29T14:34:39.552" v="395" actId="20577"/>
          <ac:spMkLst>
            <pc:docMk/>
            <pc:sldMk cId="962412472" sldId="297"/>
            <ac:spMk id="6" creationId="{ED2D89CB-6805-21DE-13B4-DAAB22828EE9}"/>
          </ac:spMkLst>
        </pc:spChg>
      </pc:sldChg>
      <pc:sldChg chg="addSp delSp modSp add mod">
        <pc:chgData name="Suzanne Hardy" userId="2e00e77a-73c0-455a-91b6-2a0fc55af76e" providerId="ADAL" clId="{5750569D-2CBC-4764-89AA-83244056130C}" dt="2026-04-30T08:58:16.497" v="1207" actId="1076"/>
        <pc:sldMkLst>
          <pc:docMk/>
          <pc:sldMk cId="50959606" sldId="298"/>
        </pc:sldMkLst>
        <pc:spChg chg="mod">
          <ac:chgData name="Suzanne Hardy" userId="2e00e77a-73c0-455a-91b6-2a0fc55af76e" providerId="ADAL" clId="{5750569D-2CBC-4764-89AA-83244056130C}" dt="2026-04-30T08:54:53.304" v="1202" actId="20577"/>
          <ac:spMkLst>
            <pc:docMk/>
            <pc:sldMk cId="50959606" sldId="298"/>
            <ac:spMk id="3" creationId="{D6B86C24-4DB4-E1AA-26E1-444D382DE812}"/>
          </ac:spMkLst>
        </pc:spChg>
        <pc:picChg chg="add mod">
          <ac:chgData name="Suzanne Hardy" userId="2e00e77a-73c0-455a-91b6-2a0fc55af76e" providerId="ADAL" clId="{5750569D-2CBC-4764-89AA-83244056130C}" dt="2026-04-30T08:58:16.497" v="1207" actId="1076"/>
          <ac:picMkLst>
            <pc:docMk/>
            <pc:sldMk cId="50959606" sldId="298"/>
            <ac:picMk id="8" creationId="{77E780A8-A21A-C0D5-F53A-FFF5A845B89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755"/>
          </a:xfrm>
          <a:prstGeom prst="rect">
            <a:avLst/>
          </a:prstGeom>
        </p:spPr>
        <p:txBody>
          <a:bodyPr vert="horz" lIns="92446" tIns="46223" rIns="92446" bIns="46223" rtlCol="0"/>
          <a:lstStyle>
            <a:lvl1pPr algn="l">
              <a:defRPr sz="1200"/>
            </a:lvl1pPr>
          </a:lstStyle>
          <a:p>
            <a:endParaRPr lang="en-GB"/>
          </a:p>
        </p:txBody>
      </p:sp>
      <p:sp>
        <p:nvSpPr>
          <p:cNvPr id="3" name="Date Placeholder 2"/>
          <p:cNvSpPr>
            <a:spLocks noGrp="1"/>
          </p:cNvSpPr>
          <p:nvPr>
            <p:ph type="dt" idx="1"/>
          </p:nvPr>
        </p:nvSpPr>
        <p:spPr>
          <a:xfrm>
            <a:off x="3901699" y="0"/>
            <a:ext cx="2984870" cy="502755"/>
          </a:xfrm>
          <a:prstGeom prst="rect">
            <a:avLst/>
          </a:prstGeom>
        </p:spPr>
        <p:txBody>
          <a:bodyPr vert="horz" lIns="92446" tIns="46223" rIns="92446" bIns="46223" rtlCol="0"/>
          <a:lstStyle>
            <a:lvl1pPr algn="r">
              <a:defRPr sz="1200"/>
            </a:lvl1pPr>
          </a:lstStyle>
          <a:p>
            <a:fld id="{9CAAE276-F497-4306-B520-4A39B8F0BF44}" type="datetimeFigureOut">
              <a:rPr lang="en-GB" smtClean="0"/>
              <a:t>18/05/2026</a:t>
            </a:fld>
            <a:endParaRPr lang="en-GB"/>
          </a:p>
        </p:txBody>
      </p:sp>
      <p:sp>
        <p:nvSpPr>
          <p:cNvPr id="4" name="Slide Image Placeholder 3"/>
          <p:cNvSpPr>
            <a:spLocks noGrp="1" noRot="1" noChangeAspect="1"/>
          </p:cNvSpPr>
          <p:nvPr>
            <p:ph type="sldImg" idx="2"/>
          </p:nvPr>
        </p:nvSpPr>
        <p:spPr>
          <a:xfrm>
            <a:off x="438150" y="1252538"/>
            <a:ext cx="6011863" cy="3381375"/>
          </a:xfrm>
          <a:prstGeom prst="rect">
            <a:avLst/>
          </a:prstGeom>
          <a:noFill/>
          <a:ln w="12700">
            <a:solidFill>
              <a:prstClr val="black"/>
            </a:solidFill>
          </a:ln>
        </p:spPr>
        <p:txBody>
          <a:bodyPr vert="horz" lIns="92446" tIns="46223" rIns="92446" bIns="46223" rtlCol="0" anchor="ctr"/>
          <a:lstStyle/>
          <a:p>
            <a:endParaRPr lang="en-GB"/>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2446" tIns="46223" rIns="92446" bIns="4622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7547"/>
            <a:ext cx="2984870" cy="502754"/>
          </a:xfrm>
          <a:prstGeom prst="rect">
            <a:avLst/>
          </a:prstGeom>
        </p:spPr>
        <p:txBody>
          <a:bodyPr vert="horz" lIns="92446" tIns="46223" rIns="92446" bIns="46223" rtlCol="0" anchor="b"/>
          <a:lstStyle>
            <a:lvl1pPr algn="l">
              <a:defRPr sz="1200"/>
            </a:lvl1pPr>
          </a:lstStyle>
          <a:p>
            <a:endParaRPr lang="en-GB"/>
          </a:p>
        </p:txBody>
      </p:sp>
      <p:sp>
        <p:nvSpPr>
          <p:cNvPr id="7" name="Slide Number Placeholder 6"/>
          <p:cNvSpPr>
            <a:spLocks noGrp="1"/>
          </p:cNvSpPr>
          <p:nvPr>
            <p:ph type="sldNum" sz="quarter" idx="5"/>
          </p:nvPr>
        </p:nvSpPr>
        <p:spPr>
          <a:xfrm>
            <a:off x="3901699" y="9517547"/>
            <a:ext cx="2984870" cy="502754"/>
          </a:xfrm>
          <a:prstGeom prst="rect">
            <a:avLst/>
          </a:prstGeom>
        </p:spPr>
        <p:txBody>
          <a:bodyPr vert="horz" lIns="92446" tIns="46223" rIns="92446" bIns="46223" rtlCol="0" anchor="b"/>
          <a:lstStyle>
            <a:lvl1pPr algn="r">
              <a:defRPr sz="1200"/>
            </a:lvl1pPr>
          </a:lstStyle>
          <a:p>
            <a:fld id="{2F8EFF65-5466-45B6-A907-108720A481E2}" type="slidenum">
              <a:rPr lang="en-GB" smtClean="0"/>
              <a:t>‹#›</a:t>
            </a:fld>
            <a:endParaRPr lang="en-GB"/>
          </a:p>
        </p:txBody>
      </p:sp>
    </p:spTree>
    <p:extLst>
      <p:ext uri="{BB962C8B-B14F-4D97-AF65-F5344CB8AC3E}">
        <p14:creationId xmlns:p14="http://schemas.microsoft.com/office/powerpoint/2010/main" val="2558281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F8EFF65-5466-45B6-A907-108720A481E2}" type="slidenum">
              <a:rPr lang="en-GB" smtClean="0"/>
              <a:t>4</a:t>
            </a:fld>
            <a:endParaRPr lang="en-GB"/>
          </a:p>
        </p:txBody>
      </p:sp>
    </p:spTree>
    <p:extLst>
      <p:ext uri="{BB962C8B-B14F-4D97-AF65-F5344CB8AC3E}">
        <p14:creationId xmlns:p14="http://schemas.microsoft.com/office/powerpoint/2010/main" val="10925053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6EFD9-5461-790A-52F5-0A3844A2E8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B52995-C851-5E32-851E-E5B2BC888C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D19069-C096-0C7D-6A35-6A081F0A9A8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DBE08EC-85AF-9A42-8CEC-1DFF4153435B}"/>
              </a:ext>
            </a:extLst>
          </p:cNvPr>
          <p:cNvSpPr>
            <a:spLocks noGrp="1"/>
          </p:cNvSpPr>
          <p:nvPr>
            <p:ph type="sldNum" sz="quarter" idx="5"/>
          </p:nvPr>
        </p:nvSpPr>
        <p:spPr/>
        <p:txBody>
          <a:bodyPr/>
          <a:lstStyle/>
          <a:p>
            <a:fld id="{2F8EFF65-5466-45B6-A907-108720A481E2}" type="slidenum">
              <a:rPr lang="en-GB" smtClean="0"/>
              <a:t>5</a:t>
            </a:fld>
            <a:endParaRPr lang="en-GB"/>
          </a:p>
        </p:txBody>
      </p:sp>
    </p:spTree>
    <p:extLst>
      <p:ext uri="{BB962C8B-B14F-4D97-AF65-F5344CB8AC3E}">
        <p14:creationId xmlns:p14="http://schemas.microsoft.com/office/powerpoint/2010/main" val="610743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Karl’s slide</a:t>
            </a:r>
          </a:p>
          <a:p>
            <a:endParaRPr lang="en-GB"/>
          </a:p>
        </p:txBody>
      </p:sp>
      <p:sp>
        <p:nvSpPr>
          <p:cNvPr id="4" name="Slide Number Placeholder 3"/>
          <p:cNvSpPr>
            <a:spLocks noGrp="1"/>
          </p:cNvSpPr>
          <p:nvPr>
            <p:ph type="sldNum" sz="quarter" idx="5"/>
          </p:nvPr>
        </p:nvSpPr>
        <p:spPr/>
        <p:txBody>
          <a:bodyPr/>
          <a:lstStyle/>
          <a:p>
            <a:fld id="{2F8EFF65-5466-45B6-A907-108720A481E2}" type="slidenum">
              <a:rPr lang="en-GB" smtClean="0"/>
              <a:t>6</a:t>
            </a:fld>
            <a:endParaRPr lang="en-GB"/>
          </a:p>
        </p:txBody>
      </p:sp>
    </p:spTree>
    <p:extLst>
      <p:ext uri="{BB962C8B-B14F-4D97-AF65-F5344CB8AC3E}">
        <p14:creationId xmlns:p14="http://schemas.microsoft.com/office/powerpoint/2010/main" val="342836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Suzi</a:t>
            </a:r>
          </a:p>
        </p:txBody>
      </p:sp>
      <p:sp>
        <p:nvSpPr>
          <p:cNvPr id="4" name="Slide Number Placeholder 3"/>
          <p:cNvSpPr>
            <a:spLocks noGrp="1"/>
          </p:cNvSpPr>
          <p:nvPr>
            <p:ph type="sldNum" sz="quarter" idx="5"/>
          </p:nvPr>
        </p:nvSpPr>
        <p:spPr/>
        <p:txBody>
          <a:bodyPr/>
          <a:lstStyle/>
          <a:p>
            <a:fld id="{2F8EFF65-5466-45B6-A907-108720A481E2}" type="slidenum">
              <a:rPr lang="en-GB" smtClean="0"/>
              <a:t>7</a:t>
            </a:fld>
            <a:endParaRPr lang="en-GB"/>
          </a:p>
        </p:txBody>
      </p:sp>
    </p:spTree>
    <p:extLst>
      <p:ext uri="{BB962C8B-B14F-4D97-AF65-F5344CB8AC3E}">
        <p14:creationId xmlns:p14="http://schemas.microsoft.com/office/powerpoint/2010/main" val="3922419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Suzi: We have lots of things planned to help make the transition into school as easy as possible for you and your child. You will have received a pack of information containing forms to be returned to school. Thank you to those of you who have returned these. Please make sure any outstanding forms are returned as soon as possible.</a:t>
            </a:r>
          </a:p>
          <a:p>
            <a:r>
              <a:rPr lang="en-GB" dirty="0"/>
              <a:t>We have a page on the school website where we are posting further information including a video of the staff and other details about school life to share with your child.</a:t>
            </a:r>
          </a:p>
          <a:p>
            <a:endParaRPr lang="en-GB" dirty="0"/>
          </a:p>
          <a:p>
            <a:r>
              <a:rPr lang="en-GB" dirty="0"/>
              <a:t>Thank you too for those of you who completed our online form with details of your children and their friendships and needs. This really helps begin to get to know them. I have also contacted nurseries over the last few weeks to get further details about your child and how they are in their setting. All this information has been used to help create our classes.</a:t>
            </a:r>
          </a:p>
          <a:p>
            <a:endParaRPr lang="en-GB" dirty="0"/>
          </a:p>
          <a:p>
            <a:r>
              <a:rPr lang="en-GB" dirty="0"/>
              <a:t>Today (Shortly) you will have received a letter informing you of your child’s class and details of the transition sessions.  Before they come for their first transition visit, we would like to meet them (and you!) virtually. This short online meeting with one of your child’s teachers will give you to chance to ask any questions/share any concerns you may have.</a:t>
            </a:r>
          </a:p>
          <a:p>
            <a:endParaRPr lang="en-GB" dirty="0"/>
          </a:p>
          <a:p>
            <a:r>
              <a:rPr lang="en-GB" dirty="0"/>
              <a:t>Our school parents association, The Friends of Woodthorpe are hosting a family picnic on the helicopter park before one of these transition sessions so you have a chance to meet other families starting school.</a:t>
            </a:r>
          </a:p>
          <a:p>
            <a:endParaRPr lang="en-GB" dirty="0"/>
          </a:p>
          <a:p>
            <a:r>
              <a:rPr lang="en-GB" dirty="0"/>
              <a:t>Summer Challenge – help your child to get to know our learning powers and develop some of the key skills and independence ready for starting school.</a:t>
            </a:r>
          </a:p>
        </p:txBody>
      </p:sp>
      <p:sp>
        <p:nvSpPr>
          <p:cNvPr id="4" name="Slide Number Placeholder 3"/>
          <p:cNvSpPr>
            <a:spLocks noGrp="1"/>
          </p:cNvSpPr>
          <p:nvPr>
            <p:ph type="sldNum" sz="quarter" idx="5"/>
          </p:nvPr>
        </p:nvSpPr>
        <p:spPr/>
        <p:txBody>
          <a:bodyPr/>
          <a:lstStyle/>
          <a:p>
            <a:fld id="{2F8EFF65-5466-45B6-A907-108720A481E2}" type="slidenum">
              <a:rPr lang="en-GB" smtClean="0"/>
              <a:t>8</a:t>
            </a:fld>
            <a:endParaRPr lang="en-GB"/>
          </a:p>
        </p:txBody>
      </p:sp>
    </p:spTree>
    <p:extLst>
      <p:ext uri="{BB962C8B-B14F-4D97-AF65-F5344CB8AC3E}">
        <p14:creationId xmlns:p14="http://schemas.microsoft.com/office/powerpoint/2010/main" val="30416547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NaomiWe</a:t>
            </a:r>
            <a:r>
              <a:rPr lang="en-GB" dirty="0"/>
              <a:t> have three Sumer Transition Days planned where the children will spend time in their classroom and get to know others in their class.</a:t>
            </a:r>
          </a:p>
          <a:p>
            <a:endParaRPr lang="en-GB" dirty="0"/>
          </a:p>
          <a:p>
            <a:r>
              <a:rPr lang="en-GB" dirty="0"/>
              <a:t>They have been planned to help your child become familiar with their new school and for us to get to know them and them to get to know us! </a:t>
            </a:r>
          </a:p>
          <a:p>
            <a:endParaRPr lang="en-GB" dirty="0"/>
          </a:p>
          <a:p>
            <a:r>
              <a:rPr lang="en-GB" dirty="0"/>
              <a:t>Transition from ‘stay n play’ to without parents. By third session, aim for them to stay whole session on own.</a:t>
            </a:r>
          </a:p>
          <a:p>
            <a:endParaRPr lang="en-GB" dirty="0"/>
          </a:p>
          <a:p>
            <a:r>
              <a:rPr lang="en-GB" dirty="0"/>
              <a:t>Picnic – if dry..</a:t>
            </a:r>
          </a:p>
          <a:p>
            <a:endParaRPr lang="en-GB" dirty="0"/>
          </a:p>
          <a:p>
            <a:r>
              <a:rPr lang="en-GB" dirty="0"/>
              <a:t>Last session – all 30 children.</a:t>
            </a:r>
          </a:p>
          <a:p>
            <a:endParaRPr lang="en-GB" dirty="0"/>
          </a:p>
          <a:p>
            <a:r>
              <a:rPr lang="en-GB" dirty="0"/>
              <a:t>Show booklet for transition.</a:t>
            </a:r>
          </a:p>
        </p:txBody>
      </p:sp>
      <p:sp>
        <p:nvSpPr>
          <p:cNvPr id="4" name="Slide Number Placeholder 3"/>
          <p:cNvSpPr>
            <a:spLocks noGrp="1"/>
          </p:cNvSpPr>
          <p:nvPr>
            <p:ph type="sldNum" sz="quarter" idx="5"/>
          </p:nvPr>
        </p:nvSpPr>
        <p:spPr/>
        <p:txBody>
          <a:bodyPr/>
          <a:lstStyle/>
          <a:p>
            <a:fld id="{2F8EFF65-5466-45B6-A907-108720A481E2}" type="slidenum">
              <a:rPr lang="en-GB" smtClean="0"/>
              <a:t>9</a:t>
            </a:fld>
            <a:endParaRPr lang="en-GB"/>
          </a:p>
        </p:txBody>
      </p:sp>
    </p:spTree>
    <p:extLst>
      <p:ext uri="{BB962C8B-B14F-4D97-AF65-F5344CB8AC3E}">
        <p14:creationId xmlns:p14="http://schemas.microsoft.com/office/powerpoint/2010/main" val="6302927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Naomi: In September, children will come into school for half day sessions in small groups which have been based around nursery groups and friendships. Please don’t worry if your child is coming and doesn’t know anyone else who is starting. They are not alone and will we be doing a lot of work on developing friendships over the first term. It won’t be long before they find a friend!  Dates and times of these sessions are all in your packs that you have received tonight/posted out.</a:t>
            </a:r>
          </a:p>
          <a:p>
            <a:endParaRPr lang="en-GB" dirty="0"/>
          </a:p>
          <a:p>
            <a:r>
              <a:rPr lang="en-GB" dirty="0"/>
              <a:t>We know this is a huge change in your child’s life (and yours!). We also know how resilient and brave children are. Having been in touch with nurseries and child care settings over this past month, I also know how much they are doing to help your child prepare for this transition. There may well be some tears as you drop them off (and not just from the children!) but the best thing you can do for your child if they are upset is to be positive, give them a big hug and leave them with us. As you all know, the more you stay, the harder it can be – for you and them! Rest assured if they aren’t settling we will let you know but once the doors are shut, they have so much fun they hardly have time to think of home.</a:t>
            </a:r>
          </a:p>
          <a:p>
            <a:endParaRPr lang="en-GB" dirty="0"/>
          </a:p>
          <a:p>
            <a:r>
              <a:rPr lang="en-GB" dirty="0"/>
              <a:t>During the first month or so, we host a curriculum evening for parents to come into school and discover more about what your child will be learning over the year.</a:t>
            </a:r>
          </a:p>
        </p:txBody>
      </p:sp>
      <p:sp>
        <p:nvSpPr>
          <p:cNvPr id="4" name="Slide Number Placeholder 3"/>
          <p:cNvSpPr>
            <a:spLocks noGrp="1"/>
          </p:cNvSpPr>
          <p:nvPr>
            <p:ph type="sldNum" sz="quarter" idx="5"/>
          </p:nvPr>
        </p:nvSpPr>
        <p:spPr/>
        <p:txBody>
          <a:bodyPr/>
          <a:lstStyle/>
          <a:p>
            <a:fld id="{2F8EFF65-5466-45B6-A907-108720A481E2}" type="slidenum">
              <a:rPr lang="en-GB" smtClean="0"/>
              <a:t>10</a:t>
            </a:fld>
            <a:endParaRPr lang="en-GB"/>
          </a:p>
        </p:txBody>
      </p:sp>
    </p:spTree>
    <p:extLst>
      <p:ext uri="{BB962C8B-B14F-4D97-AF65-F5344CB8AC3E}">
        <p14:creationId xmlns:p14="http://schemas.microsoft.com/office/powerpoint/2010/main" val="2003192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Naomi’s slide</a:t>
            </a:r>
          </a:p>
        </p:txBody>
      </p:sp>
      <p:sp>
        <p:nvSpPr>
          <p:cNvPr id="4" name="Slide Number Placeholder 3"/>
          <p:cNvSpPr>
            <a:spLocks noGrp="1"/>
          </p:cNvSpPr>
          <p:nvPr>
            <p:ph type="sldNum" sz="quarter" idx="5"/>
          </p:nvPr>
        </p:nvSpPr>
        <p:spPr/>
        <p:txBody>
          <a:bodyPr/>
          <a:lstStyle/>
          <a:p>
            <a:fld id="{2F8EFF65-5466-45B6-A907-108720A481E2}" type="slidenum">
              <a:rPr lang="en-GB" smtClean="0"/>
              <a:t>11</a:t>
            </a:fld>
            <a:endParaRPr lang="en-GB"/>
          </a:p>
        </p:txBody>
      </p:sp>
    </p:spTree>
    <p:extLst>
      <p:ext uri="{BB962C8B-B14F-4D97-AF65-F5344CB8AC3E}">
        <p14:creationId xmlns:p14="http://schemas.microsoft.com/office/powerpoint/2010/main" val="988048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4458"/>
            <a:r>
              <a:rPr lang="en-GB" dirty="0" err="1"/>
              <a:t>Naomi:All</a:t>
            </a:r>
            <a:r>
              <a:rPr lang="en-GB" dirty="0"/>
              <a:t> 30 children together – with lunch.</a:t>
            </a:r>
          </a:p>
          <a:p>
            <a:r>
              <a:rPr lang="en-GB" dirty="0"/>
              <a:t>Try and leave them at the door – stay if they need you to… </a:t>
            </a:r>
          </a:p>
        </p:txBody>
      </p:sp>
      <p:sp>
        <p:nvSpPr>
          <p:cNvPr id="4" name="Slide Number Placeholder 3"/>
          <p:cNvSpPr>
            <a:spLocks noGrp="1"/>
          </p:cNvSpPr>
          <p:nvPr>
            <p:ph type="sldNum" sz="quarter" idx="5"/>
          </p:nvPr>
        </p:nvSpPr>
        <p:spPr/>
        <p:txBody>
          <a:bodyPr/>
          <a:lstStyle/>
          <a:p>
            <a:fld id="{2F8EFF65-5466-45B6-A907-108720A481E2}" type="slidenum">
              <a:rPr lang="en-GB" smtClean="0"/>
              <a:t>12</a:t>
            </a:fld>
            <a:endParaRPr lang="en-GB"/>
          </a:p>
        </p:txBody>
      </p:sp>
    </p:spTree>
    <p:extLst>
      <p:ext uri="{BB962C8B-B14F-4D97-AF65-F5344CB8AC3E}">
        <p14:creationId xmlns:p14="http://schemas.microsoft.com/office/powerpoint/2010/main" val="3386240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Suzi slide</a:t>
            </a:r>
          </a:p>
        </p:txBody>
      </p:sp>
      <p:sp>
        <p:nvSpPr>
          <p:cNvPr id="4" name="Slide Number Placeholder 3"/>
          <p:cNvSpPr>
            <a:spLocks noGrp="1"/>
          </p:cNvSpPr>
          <p:nvPr>
            <p:ph type="sldNum" sz="quarter" idx="5"/>
          </p:nvPr>
        </p:nvSpPr>
        <p:spPr/>
        <p:txBody>
          <a:bodyPr/>
          <a:lstStyle/>
          <a:p>
            <a:fld id="{2F8EFF65-5466-45B6-A907-108720A481E2}" type="slidenum">
              <a:rPr lang="en-GB" smtClean="0"/>
              <a:t>13</a:t>
            </a:fld>
            <a:endParaRPr lang="en-GB"/>
          </a:p>
        </p:txBody>
      </p:sp>
    </p:spTree>
    <p:extLst>
      <p:ext uri="{BB962C8B-B14F-4D97-AF65-F5344CB8AC3E}">
        <p14:creationId xmlns:p14="http://schemas.microsoft.com/office/powerpoint/2010/main" val="2493834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81116-4A36-5361-0499-426BF9E10D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C3822C-CF22-2698-24E0-9A8EE10BA3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93D7F3-5232-32AA-21CF-8D032BD8151E}"/>
              </a:ext>
            </a:extLst>
          </p:cNvPr>
          <p:cNvSpPr>
            <a:spLocks noGrp="1"/>
          </p:cNvSpPr>
          <p:nvPr>
            <p:ph type="body" idx="1"/>
          </p:nvPr>
        </p:nvSpPr>
        <p:spPr/>
        <p:txBody>
          <a:bodyPr/>
          <a:lstStyle/>
          <a:p>
            <a:r>
              <a:rPr lang="en-GB" dirty="0"/>
              <a:t>Suzi slide</a:t>
            </a:r>
          </a:p>
        </p:txBody>
      </p:sp>
      <p:sp>
        <p:nvSpPr>
          <p:cNvPr id="4" name="Slide Number Placeholder 3">
            <a:extLst>
              <a:ext uri="{FF2B5EF4-FFF2-40B4-BE49-F238E27FC236}">
                <a16:creationId xmlns:a16="http://schemas.microsoft.com/office/drawing/2014/main" id="{2B6EEB8A-9F6C-7739-96C5-77EBB028F282}"/>
              </a:ext>
            </a:extLst>
          </p:cNvPr>
          <p:cNvSpPr>
            <a:spLocks noGrp="1"/>
          </p:cNvSpPr>
          <p:nvPr>
            <p:ph type="sldNum" sz="quarter" idx="5"/>
          </p:nvPr>
        </p:nvSpPr>
        <p:spPr/>
        <p:txBody>
          <a:bodyPr/>
          <a:lstStyle/>
          <a:p>
            <a:fld id="{2F8EFF65-5466-45B6-A907-108720A481E2}" type="slidenum">
              <a:rPr lang="en-GB" smtClean="0"/>
              <a:t>14</a:t>
            </a:fld>
            <a:endParaRPr lang="en-GB"/>
          </a:p>
        </p:txBody>
      </p:sp>
    </p:spTree>
    <p:extLst>
      <p:ext uri="{BB962C8B-B14F-4D97-AF65-F5344CB8AC3E}">
        <p14:creationId xmlns:p14="http://schemas.microsoft.com/office/powerpoint/2010/main" val="31215302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003DF-5250-A4EA-3700-B4B7F1D10F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11BAD4-D9F2-584B-697A-34D4F363A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54C505-7A8C-6C33-B2D3-2458C2CB0596}"/>
              </a:ext>
            </a:extLst>
          </p:cNvPr>
          <p:cNvSpPr>
            <a:spLocks noGrp="1"/>
          </p:cNvSpPr>
          <p:nvPr>
            <p:ph type="body" idx="1"/>
          </p:nvPr>
        </p:nvSpPr>
        <p:spPr/>
        <p:txBody>
          <a:bodyPr/>
          <a:lstStyle/>
          <a:p>
            <a:r>
              <a:rPr lang="en-GB" dirty="0"/>
              <a:t>Suzi slide</a:t>
            </a:r>
          </a:p>
        </p:txBody>
      </p:sp>
      <p:sp>
        <p:nvSpPr>
          <p:cNvPr id="4" name="Slide Number Placeholder 3">
            <a:extLst>
              <a:ext uri="{FF2B5EF4-FFF2-40B4-BE49-F238E27FC236}">
                <a16:creationId xmlns:a16="http://schemas.microsoft.com/office/drawing/2014/main" id="{790642F0-8052-8351-7BC0-567F7CC57587}"/>
              </a:ext>
            </a:extLst>
          </p:cNvPr>
          <p:cNvSpPr>
            <a:spLocks noGrp="1"/>
          </p:cNvSpPr>
          <p:nvPr>
            <p:ph type="sldNum" sz="quarter" idx="5"/>
          </p:nvPr>
        </p:nvSpPr>
        <p:spPr/>
        <p:txBody>
          <a:bodyPr/>
          <a:lstStyle/>
          <a:p>
            <a:fld id="{2F8EFF65-5466-45B6-A907-108720A481E2}" type="slidenum">
              <a:rPr lang="en-GB" smtClean="0"/>
              <a:t>15</a:t>
            </a:fld>
            <a:endParaRPr lang="en-GB"/>
          </a:p>
        </p:txBody>
      </p:sp>
    </p:spTree>
    <p:extLst>
      <p:ext uri="{BB962C8B-B14F-4D97-AF65-F5344CB8AC3E}">
        <p14:creationId xmlns:p14="http://schemas.microsoft.com/office/powerpoint/2010/main" val="37706632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Suzi slide</a:t>
            </a:r>
          </a:p>
        </p:txBody>
      </p:sp>
      <p:sp>
        <p:nvSpPr>
          <p:cNvPr id="4" name="Slide Number Placeholder 3"/>
          <p:cNvSpPr>
            <a:spLocks noGrp="1"/>
          </p:cNvSpPr>
          <p:nvPr>
            <p:ph type="sldNum" sz="quarter" idx="5"/>
          </p:nvPr>
        </p:nvSpPr>
        <p:spPr/>
        <p:txBody>
          <a:bodyPr/>
          <a:lstStyle/>
          <a:p>
            <a:fld id="{2F8EFF65-5466-45B6-A907-108720A481E2}" type="slidenum">
              <a:rPr lang="en-GB" smtClean="0"/>
              <a:t>16</a:t>
            </a:fld>
            <a:endParaRPr lang="en-GB"/>
          </a:p>
        </p:txBody>
      </p:sp>
    </p:spTree>
    <p:extLst>
      <p:ext uri="{BB962C8B-B14F-4D97-AF65-F5344CB8AC3E}">
        <p14:creationId xmlns:p14="http://schemas.microsoft.com/office/powerpoint/2010/main" val="27584495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Naomi</a:t>
            </a:r>
          </a:p>
        </p:txBody>
      </p:sp>
      <p:sp>
        <p:nvSpPr>
          <p:cNvPr id="4" name="Slide Number Placeholder 3"/>
          <p:cNvSpPr>
            <a:spLocks noGrp="1"/>
          </p:cNvSpPr>
          <p:nvPr>
            <p:ph type="sldNum" sz="quarter" idx="5"/>
          </p:nvPr>
        </p:nvSpPr>
        <p:spPr/>
        <p:txBody>
          <a:bodyPr/>
          <a:lstStyle/>
          <a:p>
            <a:fld id="{2F8EFF65-5466-45B6-A907-108720A481E2}" type="slidenum">
              <a:rPr lang="en-GB" smtClean="0"/>
              <a:t>17</a:t>
            </a:fld>
            <a:endParaRPr lang="en-GB"/>
          </a:p>
        </p:txBody>
      </p:sp>
    </p:spTree>
    <p:extLst>
      <p:ext uri="{BB962C8B-B14F-4D97-AF65-F5344CB8AC3E}">
        <p14:creationId xmlns:p14="http://schemas.microsoft.com/office/powerpoint/2010/main" val="41569531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9B7EC-D6B1-2762-1575-642115912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8D88B0-568F-4068-BE46-9902EAC098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D6A56C-1D6C-5FFD-4F44-3667A213185B}"/>
              </a:ext>
            </a:extLst>
          </p:cNvPr>
          <p:cNvSpPr>
            <a:spLocks noGrp="1"/>
          </p:cNvSpPr>
          <p:nvPr>
            <p:ph type="body" idx="1"/>
          </p:nvPr>
        </p:nvSpPr>
        <p:spPr/>
        <p:txBody>
          <a:bodyPr/>
          <a:lstStyle/>
          <a:p>
            <a:r>
              <a:rPr lang="en-GB" dirty="0"/>
              <a:t>Naomi</a:t>
            </a:r>
          </a:p>
        </p:txBody>
      </p:sp>
      <p:sp>
        <p:nvSpPr>
          <p:cNvPr id="4" name="Slide Number Placeholder 3">
            <a:extLst>
              <a:ext uri="{FF2B5EF4-FFF2-40B4-BE49-F238E27FC236}">
                <a16:creationId xmlns:a16="http://schemas.microsoft.com/office/drawing/2014/main" id="{92E793EF-AF42-C1CB-63DD-9A76AAD8451E}"/>
              </a:ext>
            </a:extLst>
          </p:cNvPr>
          <p:cNvSpPr>
            <a:spLocks noGrp="1"/>
          </p:cNvSpPr>
          <p:nvPr>
            <p:ph type="sldNum" sz="quarter" idx="5"/>
          </p:nvPr>
        </p:nvSpPr>
        <p:spPr/>
        <p:txBody>
          <a:bodyPr/>
          <a:lstStyle/>
          <a:p>
            <a:fld id="{2F8EFF65-5466-45B6-A907-108720A481E2}" type="slidenum">
              <a:rPr lang="en-GB" smtClean="0"/>
              <a:t>18</a:t>
            </a:fld>
            <a:endParaRPr lang="en-GB"/>
          </a:p>
        </p:txBody>
      </p:sp>
    </p:spTree>
    <p:extLst>
      <p:ext uri="{BB962C8B-B14F-4D97-AF65-F5344CB8AC3E}">
        <p14:creationId xmlns:p14="http://schemas.microsoft.com/office/powerpoint/2010/main" val="3678470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F8EFF65-5466-45B6-A907-108720A481E2}" type="slidenum">
              <a:rPr lang="en-GB" smtClean="0"/>
              <a:t>25</a:t>
            </a:fld>
            <a:endParaRPr lang="en-GB"/>
          </a:p>
        </p:txBody>
      </p:sp>
    </p:spTree>
    <p:extLst>
      <p:ext uri="{BB962C8B-B14F-4D97-AF65-F5344CB8AC3E}">
        <p14:creationId xmlns:p14="http://schemas.microsoft.com/office/powerpoint/2010/main" val="25970957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87881655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220966864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199632962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E9D5B25-B774-4F20-BB2C-226EA10CFC24}"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365099607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9D5B25-B774-4F20-BB2C-226EA10CFC24}" type="datetimeFigureOut">
              <a:rPr lang="en-GB" smtClean="0"/>
              <a:t>18/05/2026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4328724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4E9D5B25-B774-4F20-BB2C-226EA10CFC24}" type="datetimeFigureOut">
              <a:rPr lang="en-GB" smtClean="0"/>
              <a:t>18/05/2026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39681207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D5B25-B774-4F20-BB2C-226EA10CFC24}" type="datetimeFigureOut">
              <a:rPr lang="en-GB" smtClean="0"/>
              <a:t>18/05/2026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298931990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9D5B25-B774-4F20-BB2C-226EA10CFC24}"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39196554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D5B25-B774-4F20-BB2C-226EA10CFC24}" type="datetimeFigureOut">
              <a:rPr lang="en-GB" smtClean="0"/>
              <a:t>18/05/2026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373554403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2446513019"/>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84261743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293150456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75525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258652351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351729715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E9D5B25-B774-4F20-BB2C-226EA10CFC24}" type="datetimeFigureOut">
              <a:rPr lang="en-GB" smtClean="0"/>
              <a:t>18/05/2026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F2F0F72-F0AE-4643-AA83-28BFFA3C45E0}" type="slidenum">
              <a:rPr lang="en-GB" smtClean="0"/>
              <a:t>‹#›</a:t>
            </a:fld>
            <a:endParaRPr lang="en-GB"/>
          </a:p>
        </p:txBody>
      </p:sp>
    </p:spTree>
    <p:extLst>
      <p:ext uri="{BB962C8B-B14F-4D97-AF65-F5344CB8AC3E}">
        <p14:creationId xmlns:p14="http://schemas.microsoft.com/office/powerpoint/2010/main" val="57137090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E9D5B25-B774-4F20-BB2C-226EA10CFC24}" type="datetimeFigureOut">
              <a:rPr lang="en-GB" smtClean="0"/>
              <a:t>18/05/2026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F2F0F72-F0AE-4643-AA83-28BFFA3C45E0}" type="slidenum">
              <a:rPr lang="en-GB" smtClean="0"/>
              <a:t>‹#›</a:t>
            </a:fld>
            <a:endParaRPr lang="en-GB"/>
          </a:p>
        </p:txBody>
      </p:sp>
    </p:spTree>
    <p:extLst>
      <p:ext uri="{BB962C8B-B14F-4D97-AF65-F5344CB8AC3E}">
        <p14:creationId xmlns:p14="http://schemas.microsoft.com/office/powerpoint/2010/main" val="35192489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6.png"/><Relationship Id="rId5" Type="http://schemas.openxmlformats.org/officeDocument/2006/relationships/hyperlink" Target="http://www.schoolwearsolutions.com/" TargetMode="External"/><Relationship Id="rId4" Type="http://schemas.openxmlformats.org/officeDocument/2006/relationships/hyperlink" Target="http://www.just-schoolwear.co.uk/" TargetMode="Externa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2.png"/><Relationship Id="rId3" Type="http://schemas.microsoft.com/office/2007/relationships/hdphoto" Target="../media/hdphoto1.wdp"/><Relationship Id="rId7"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3A3F0-BC96-46E2-A2F9-4D93D656360B}"/>
              </a:ext>
            </a:extLst>
          </p:cNvPr>
          <p:cNvSpPr>
            <a:spLocks noGrp="1"/>
          </p:cNvSpPr>
          <p:nvPr>
            <p:ph type="ctrTitle"/>
          </p:nvPr>
        </p:nvSpPr>
        <p:spPr>
          <a:xfrm>
            <a:off x="1042416" y="3308808"/>
            <a:ext cx="10241280" cy="2074394"/>
          </a:xfrm>
        </p:spPr>
        <p:txBody>
          <a:bodyPr/>
          <a:lstStyle/>
          <a:p>
            <a:pPr algn="ctr">
              <a:lnSpc>
                <a:spcPct val="150000"/>
              </a:lnSpc>
            </a:pPr>
            <a:r>
              <a:rPr lang="en-GB" sz="4000" dirty="0">
                <a:latin typeface="Calibri" panose="020F0502020204030204" pitchFamily="34" charset="0"/>
                <a:cs typeface="Calibri" panose="020F0502020204030204" pitchFamily="34" charset="0"/>
              </a:rPr>
              <a:t>Information for Parents/Carers of Children Starting in September 2026</a:t>
            </a:r>
          </a:p>
        </p:txBody>
      </p:sp>
      <p:sp>
        <p:nvSpPr>
          <p:cNvPr id="3" name="Subtitle 2">
            <a:extLst>
              <a:ext uri="{FF2B5EF4-FFF2-40B4-BE49-F238E27FC236}">
                <a16:creationId xmlns:a16="http://schemas.microsoft.com/office/drawing/2014/main" id="{D6020D7F-F82C-4F39-BACC-DAEAB90DA77E}"/>
              </a:ext>
            </a:extLst>
          </p:cNvPr>
          <p:cNvSpPr>
            <a:spLocks noGrp="1"/>
          </p:cNvSpPr>
          <p:nvPr>
            <p:ph type="subTitle" idx="1"/>
          </p:nvPr>
        </p:nvSpPr>
        <p:spPr>
          <a:xfrm>
            <a:off x="2212532" y="5732882"/>
            <a:ext cx="7766936" cy="510939"/>
          </a:xfrm>
        </p:spPr>
        <p:txBody>
          <a:bodyPr>
            <a:normAutofit/>
          </a:bodyPr>
          <a:lstStyle/>
          <a:p>
            <a:pPr algn="ctr"/>
            <a:r>
              <a:rPr lang="en-GB" dirty="0">
                <a:solidFill>
                  <a:schemeClr val="tx1"/>
                </a:solidFill>
                <a:latin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cs typeface="Calibri" panose="020F0502020204030204" pitchFamily="34" charset="0"/>
              </a:rPr>
              <a:t>Monday 18</a:t>
            </a:r>
            <a:r>
              <a:rPr lang="en-GB" sz="2400" baseline="30000" dirty="0">
                <a:solidFill>
                  <a:schemeClr val="tx1"/>
                </a:solidFill>
                <a:latin typeface="Calibri" panose="020F0502020204030204" pitchFamily="34" charset="0"/>
                <a:cs typeface="Calibri" panose="020F0502020204030204" pitchFamily="34" charset="0"/>
              </a:rPr>
              <a:t>th</a:t>
            </a:r>
            <a:r>
              <a:rPr lang="en-GB" sz="2400" dirty="0">
                <a:solidFill>
                  <a:schemeClr val="tx1"/>
                </a:solidFill>
                <a:latin typeface="Calibri" panose="020F0502020204030204" pitchFamily="34" charset="0"/>
                <a:cs typeface="Calibri" panose="020F0502020204030204" pitchFamily="34" charset="0"/>
              </a:rPr>
              <a:t> May 2026</a:t>
            </a:r>
            <a:endParaRPr lang="en-GB" dirty="0">
              <a:solidFill>
                <a:schemeClr val="tx1"/>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A686F874-A4D0-43BC-872B-DC73C40746C4}"/>
              </a:ext>
            </a:extLst>
          </p:cNvPr>
          <p:cNvPicPr>
            <a:picLocks noChangeAspect="1"/>
          </p:cNvPicPr>
          <p:nvPr/>
        </p:nvPicPr>
        <p:blipFill>
          <a:blip r:embed="rId2"/>
          <a:stretch>
            <a:fillRect/>
          </a:stretch>
        </p:blipFill>
        <p:spPr>
          <a:xfrm>
            <a:off x="3512337" y="614179"/>
            <a:ext cx="5167326" cy="2506921"/>
          </a:xfrm>
          <a:prstGeom prst="rect">
            <a:avLst/>
          </a:prstGeom>
        </p:spPr>
      </p:pic>
    </p:spTree>
    <p:extLst>
      <p:ext uri="{BB962C8B-B14F-4D97-AF65-F5344CB8AC3E}">
        <p14:creationId xmlns:p14="http://schemas.microsoft.com/office/powerpoint/2010/main" val="2258898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B912BC7-209E-6119-CBCD-79D56C40C80D}"/>
              </a:ext>
            </a:extLst>
          </p:cNvPr>
          <p:cNvSpPr>
            <a:spLocks noGrp="1"/>
          </p:cNvSpPr>
          <p:nvPr>
            <p:ph type="title"/>
          </p:nvPr>
        </p:nvSpPr>
        <p:spPr>
          <a:xfrm>
            <a:off x="2853767" y="603494"/>
            <a:ext cx="6006099" cy="1320800"/>
          </a:xfrm>
        </p:spPr>
        <p:txBody>
          <a:bodyPr>
            <a:normAutofit/>
          </a:bodyPr>
          <a:lstStyle/>
          <a:p>
            <a:pPr algn="ctr"/>
            <a:r>
              <a:rPr lang="en-GB" sz="5000" b="1" dirty="0">
                <a:latin typeface="Calibri" panose="020F0502020204030204" pitchFamily="34" charset="0"/>
                <a:cs typeface="Calibri" panose="020F0502020204030204" pitchFamily="34" charset="0"/>
              </a:rPr>
              <a:t>Our Vision</a:t>
            </a:r>
          </a:p>
        </p:txBody>
      </p:sp>
      <p:sp>
        <p:nvSpPr>
          <p:cNvPr id="6" name="Title 1">
            <a:extLst>
              <a:ext uri="{FF2B5EF4-FFF2-40B4-BE49-F238E27FC236}">
                <a16:creationId xmlns:a16="http://schemas.microsoft.com/office/drawing/2014/main" id="{529E3CAD-B585-C205-FC48-AF17B4D0C809}"/>
              </a:ext>
            </a:extLst>
          </p:cNvPr>
          <p:cNvSpPr txBox="1">
            <a:spLocks/>
          </p:cNvSpPr>
          <p:nvPr/>
        </p:nvSpPr>
        <p:spPr>
          <a:xfrm>
            <a:off x="-220835" y="2303530"/>
            <a:ext cx="3982746" cy="761620"/>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5000" dirty="0">
                <a:solidFill>
                  <a:schemeClr val="tx1"/>
                </a:solidFill>
                <a:latin typeface="Calibri" panose="020F0502020204030204" pitchFamily="34" charset="0"/>
                <a:cs typeface="Calibri" panose="020F0502020204030204" pitchFamily="34" charset="0"/>
              </a:rPr>
              <a:t>Be </a:t>
            </a:r>
            <a:r>
              <a:rPr lang="en-GB" sz="5000" b="1" dirty="0">
                <a:solidFill>
                  <a:schemeClr val="tx1"/>
                </a:solidFill>
                <a:latin typeface="Calibri" panose="020F0502020204030204" pitchFamily="34" charset="0"/>
                <a:cs typeface="Calibri" panose="020F0502020204030204" pitchFamily="34" charset="0"/>
              </a:rPr>
              <a:t>Kind</a:t>
            </a:r>
          </a:p>
        </p:txBody>
      </p:sp>
      <p:sp>
        <p:nvSpPr>
          <p:cNvPr id="7" name="Title 1">
            <a:extLst>
              <a:ext uri="{FF2B5EF4-FFF2-40B4-BE49-F238E27FC236}">
                <a16:creationId xmlns:a16="http://schemas.microsoft.com/office/drawing/2014/main" id="{93E242E7-D356-175A-D32C-9900261A552B}"/>
              </a:ext>
            </a:extLst>
          </p:cNvPr>
          <p:cNvSpPr txBox="1">
            <a:spLocks/>
          </p:cNvSpPr>
          <p:nvPr/>
        </p:nvSpPr>
        <p:spPr>
          <a:xfrm>
            <a:off x="1421911" y="3938510"/>
            <a:ext cx="3982746" cy="761620"/>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5000" dirty="0">
                <a:solidFill>
                  <a:schemeClr val="tx1"/>
                </a:solidFill>
                <a:latin typeface="Calibri" panose="020F0502020204030204" pitchFamily="34" charset="0"/>
                <a:cs typeface="Calibri" panose="020F0502020204030204" pitchFamily="34" charset="0"/>
              </a:rPr>
              <a:t>Be </a:t>
            </a:r>
            <a:r>
              <a:rPr lang="en-GB" sz="5000" b="1" dirty="0">
                <a:solidFill>
                  <a:schemeClr val="tx1"/>
                </a:solidFill>
                <a:latin typeface="Calibri" panose="020F0502020204030204" pitchFamily="34" charset="0"/>
                <a:cs typeface="Calibri" panose="020F0502020204030204" pitchFamily="34" charset="0"/>
              </a:rPr>
              <a:t>Brave</a:t>
            </a:r>
          </a:p>
        </p:txBody>
      </p:sp>
      <p:sp>
        <p:nvSpPr>
          <p:cNvPr id="8" name="Title 1">
            <a:extLst>
              <a:ext uri="{FF2B5EF4-FFF2-40B4-BE49-F238E27FC236}">
                <a16:creationId xmlns:a16="http://schemas.microsoft.com/office/drawing/2014/main" id="{AED47E3A-3F70-8C09-53C5-D30BA7F504C2}"/>
              </a:ext>
            </a:extLst>
          </p:cNvPr>
          <p:cNvSpPr txBox="1">
            <a:spLocks/>
          </p:cNvSpPr>
          <p:nvPr/>
        </p:nvSpPr>
        <p:spPr>
          <a:xfrm>
            <a:off x="3221136" y="5393546"/>
            <a:ext cx="3982746" cy="761620"/>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5000" dirty="0">
                <a:solidFill>
                  <a:schemeClr val="tx1"/>
                </a:solidFill>
                <a:latin typeface="Calibri" panose="020F0502020204030204" pitchFamily="34" charset="0"/>
                <a:cs typeface="Calibri" panose="020F0502020204030204" pitchFamily="34" charset="0"/>
              </a:rPr>
              <a:t>Be </a:t>
            </a:r>
            <a:r>
              <a:rPr lang="en-GB" sz="5000" b="1" dirty="0">
                <a:solidFill>
                  <a:schemeClr val="tx1"/>
                </a:solidFill>
                <a:latin typeface="Calibri" panose="020F0502020204030204" pitchFamily="34" charset="0"/>
                <a:cs typeface="Calibri" panose="020F0502020204030204" pitchFamily="34" charset="0"/>
              </a:rPr>
              <a:t>Happy</a:t>
            </a:r>
          </a:p>
        </p:txBody>
      </p:sp>
      <p:pic>
        <p:nvPicPr>
          <p:cNvPr id="9" name="Picture 8">
            <a:extLst>
              <a:ext uri="{FF2B5EF4-FFF2-40B4-BE49-F238E27FC236}">
                <a16:creationId xmlns:a16="http://schemas.microsoft.com/office/drawing/2014/main" id="{2E2F4152-0285-C89B-73BD-843EE645EFC0}"/>
              </a:ext>
            </a:extLst>
          </p:cNvPr>
          <p:cNvPicPr>
            <a:picLocks noChangeAspect="1"/>
          </p:cNvPicPr>
          <p:nvPr/>
        </p:nvPicPr>
        <p:blipFill>
          <a:blip r:embed="rId2"/>
          <a:stretch>
            <a:fillRect/>
          </a:stretch>
        </p:blipFill>
        <p:spPr>
          <a:xfrm>
            <a:off x="262647" y="200464"/>
            <a:ext cx="1661468" cy="806059"/>
          </a:xfrm>
          <a:prstGeom prst="rect">
            <a:avLst/>
          </a:prstGeom>
        </p:spPr>
      </p:pic>
      <p:pic>
        <p:nvPicPr>
          <p:cNvPr id="3" name="Picture 2">
            <a:extLst>
              <a:ext uri="{FF2B5EF4-FFF2-40B4-BE49-F238E27FC236}">
                <a16:creationId xmlns:a16="http://schemas.microsoft.com/office/drawing/2014/main" id="{235A855D-E233-7AB6-99BB-FD3A4F0E0B67}"/>
              </a:ext>
            </a:extLst>
          </p:cNvPr>
          <p:cNvPicPr>
            <a:picLocks noChangeAspect="1"/>
          </p:cNvPicPr>
          <p:nvPr/>
        </p:nvPicPr>
        <p:blipFill>
          <a:blip r:embed="rId3"/>
          <a:stretch>
            <a:fillRect/>
          </a:stretch>
        </p:blipFill>
        <p:spPr>
          <a:xfrm>
            <a:off x="5185403" y="3142970"/>
            <a:ext cx="1342826" cy="1591080"/>
          </a:xfrm>
          <a:prstGeom prst="rect">
            <a:avLst/>
          </a:prstGeom>
        </p:spPr>
      </p:pic>
      <p:pic>
        <p:nvPicPr>
          <p:cNvPr id="10" name="Picture 9">
            <a:extLst>
              <a:ext uri="{FF2B5EF4-FFF2-40B4-BE49-F238E27FC236}">
                <a16:creationId xmlns:a16="http://schemas.microsoft.com/office/drawing/2014/main" id="{76B07FDF-4DAE-8FB3-319F-F48A8D68BC70}"/>
              </a:ext>
            </a:extLst>
          </p:cNvPr>
          <p:cNvPicPr>
            <a:picLocks noChangeAspect="1"/>
          </p:cNvPicPr>
          <p:nvPr/>
        </p:nvPicPr>
        <p:blipFill>
          <a:blip r:embed="rId4"/>
          <a:stretch>
            <a:fillRect/>
          </a:stretch>
        </p:blipFill>
        <p:spPr>
          <a:xfrm>
            <a:off x="3221136" y="1924294"/>
            <a:ext cx="1335724" cy="1320800"/>
          </a:xfrm>
          <a:prstGeom prst="rect">
            <a:avLst/>
          </a:prstGeom>
        </p:spPr>
      </p:pic>
      <p:pic>
        <p:nvPicPr>
          <p:cNvPr id="12" name="Picture 11">
            <a:extLst>
              <a:ext uri="{FF2B5EF4-FFF2-40B4-BE49-F238E27FC236}">
                <a16:creationId xmlns:a16="http://schemas.microsoft.com/office/drawing/2014/main" id="{9B85DF36-A2BE-6299-D689-C2F570A727C4}"/>
              </a:ext>
            </a:extLst>
          </p:cNvPr>
          <p:cNvPicPr>
            <a:picLocks noChangeAspect="1"/>
          </p:cNvPicPr>
          <p:nvPr/>
        </p:nvPicPr>
        <p:blipFill>
          <a:blip r:embed="rId5"/>
          <a:stretch>
            <a:fillRect/>
          </a:stretch>
        </p:blipFill>
        <p:spPr>
          <a:xfrm>
            <a:off x="7203882" y="5161209"/>
            <a:ext cx="1189609" cy="1226293"/>
          </a:xfrm>
          <a:prstGeom prst="rect">
            <a:avLst/>
          </a:prstGeom>
        </p:spPr>
      </p:pic>
    </p:spTree>
    <p:extLst>
      <p:ext uri="{BB962C8B-B14F-4D97-AF65-F5344CB8AC3E}">
        <p14:creationId xmlns:p14="http://schemas.microsoft.com/office/powerpoint/2010/main" val="206036675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95E02C-A16C-0F64-90D7-79DF04CF6E7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18D25443-052C-8953-0910-D540259F5D0D}"/>
              </a:ext>
            </a:extLst>
          </p:cNvPr>
          <p:cNvSpPr>
            <a:spLocks noGrp="1"/>
          </p:cNvSpPr>
          <p:nvPr>
            <p:ph type="title"/>
          </p:nvPr>
        </p:nvSpPr>
        <p:spPr>
          <a:xfrm>
            <a:off x="2060302" y="368549"/>
            <a:ext cx="7678365" cy="954014"/>
          </a:xfrm>
        </p:spPr>
        <p:txBody>
          <a:bodyPr>
            <a:normAutofit/>
          </a:bodyPr>
          <a:lstStyle/>
          <a:p>
            <a:pPr algn="ctr"/>
            <a:r>
              <a:rPr lang="en-GB" sz="5000" b="1" dirty="0">
                <a:latin typeface="Calibri" panose="020F0502020204030204" pitchFamily="34" charset="0"/>
                <a:cs typeface="Calibri" panose="020F0502020204030204" pitchFamily="34" charset="0"/>
              </a:rPr>
              <a:t>Our Values </a:t>
            </a:r>
            <a:r>
              <a:rPr lang="en-GB" sz="2700" b="1" dirty="0">
                <a:latin typeface="Calibri" panose="020F0502020204030204" pitchFamily="34" charset="0"/>
                <a:cs typeface="Calibri" panose="020F0502020204030204" pitchFamily="34" charset="0"/>
              </a:rPr>
              <a:t>(Our Learning Powers)</a:t>
            </a:r>
          </a:p>
        </p:txBody>
      </p:sp>
      <p:sp>
        <p:nvSpPr>
          <p:cNvPr id="7" name="Title 1">
            <a:extLst>
              <a:ext uri="{FF2B5EF4-FFF2-40B4-BE49-F238E27FC236}">
                <a16:creationId xmlns:a16="http://schemas.microsoft.com/office/drawing/2014/main" id="{438CDFAB-DBDA-FBFF-8FFC-D453B811ABF1}"/>
              </a:ext>
            </a:extLst>
          </p:cNvPr>
          <p:cNvSpPr txBox="1">
            <a:spLocks/>
          </p:cNvSpPr>
          <p:nvPr/>
        </p:nvSpPr>
        <p:spPr>
          <a:xfrm>
            <a:off x="0" y="2351340"/>
            <a:ext cx="6291077" cy="7616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lgn="ctr">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Show </a:t>
            </a:r>
            <a:r>
              <a:rPr lang="en-GB" b="1" dirty="0">
                <a:solidFill>
                  <a:schemeClr val="tx1"/>
                </a:solidFill>
                <a:latin typeface="Calibri" panose="020F0502020204030204" pitchFamily="34" charset="0"/>
                <a:cs typeface="Calibri" panose="020F0502020204030204" pitchFamily="34" charset="0"/>
              </a:rPr>
              <a:t>respect</a:t>
            </a:r>
            <a:r>
              <a:rPr lang="en-GB" dirty="0">
                <a:solidFill>
                  <a:schemeClr val="tx1"/>
                </a:solidFill>
                <a:latin typeface="Calibri" panose="020F0502020204030204" pitchFamily="34" charset="0"/>
                <a:cs typeface="Calibri" panose="020F0502020204030204" pitchFamily="34" charset="0"/>
              </a:rPr>
              <a:t> at all times</a:t>
            </a:r>
            <a:endParaRPr lang="en-GB" sz="4000" dirty="0">
              <a:solidFill>
                <a:schemeClr val="tx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E1EBBF97-0232-6132-98D2-8776BEED54B6}"/>
              </a:ext>
            </a:extLst>
          </p:cNvPr>
          <p:cNvPicPr>
            <a:picLocks noChangeAspect="1"/>
          </p:cNvPicPr>
          <p:nvPr/>
        </p:nvPicPr>
        <p:blipFill>
          <a:blip r:embed="rId2"/>
          <a:stretch>
            <a:fillRect/>
          </a:stretch>
        </p:blipFill>
        <p:spPr>
          <a:xfrm>
            <a:off x="262647" y="200464"/>
            <a:ext cx="1661468" cy="806059"/>
          </a:xfrm>
          <a:prstGeom prst="rect">
            <a:avLst/>
          </a:prstGeom>
        </p:spPr>
      </p:pic>
      <p:sp>
        <p:nvSpPr>
          <p:cNvPr id="2" name="Title 1">
            <a:extLst>
              <a:ext uri="{FF2B5EF4-FFF2-40B4-BE49-F238E27FC236}">
                <a16:creationId xmlns:a16="http://schemas.microsoft.com/office/drawing/2014/main" id="{807CF653-BB26-DB1F-4E5B-0E0482940A18}"/>
              </a:ext>
            </a:extLst>
          </p:cNvPr>
          <p:cNvSpPr txBox="1">
            <a:spLocks/>
          </p:cNvSpPr>
          <p:nvPr/>
        </p:nvSpPr>
        <p:spPr>
          <a:xfrm>
            <a:off x="262647" y="3281485"/>
            <a:ext cx="6569191" cy="7616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lgn="ctr">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Be </a:t>
            </a:r>
            <a:r>
              <a:rPr lang="en-GB" b="1" dirty="0">
                <a:solidFill>
                  <a:schemeClr val="tx1"/>
                </a:solidFill>
                <a:latin typeface="Calibri" panose="020F0502020204030204" pitchFamily="34" charset="0"/>
                <a:cs typeface="Calibri" panose="020F0502020204030204" pitchFamily="34" charset="0"/>
              </a:rPr>
              <a:t>resourceful</a:t>
            </a:r>
            <a:r>
              <a:rPr lang="en-GB" dirty="0">
                <a:solidFill>
                  <a:schemeClr val="tx1"/>
                </a:solidFill>
                <a:latin typeface="Calibri" panose="020F0502020204030204" pitchFamily="34" charset="0"/>
                <a:cs typeface="Calibri" panose="020F0502020204030204" pitchFamily="34" charset="0"/>
              </a:rPr>
              <a:t> when learning</a:t>
            </a:r>
            <a:endParaRPr lang="en-GB" sz="4000" dirty="0">
              <a:solidFill>
                <a:schemeClr val="tx1"/>
              </a:solidFill>
              <a:latin typeface="Calibri" panose="020F0502020204030204" pitchFamily="34" charset="0"/>
              <a:cs typeface="Calibri" panose="020F0502020204030204" pitchFamily="34" charset="0"/>
            </a:endParaRPr>
          </a:p>
        </p:txBody>
      </p:sp>
      <p:sp>
        <p:nvSpPr>
          <p:cNvPr id="3" name="Title 1">
            <a:extLst>
              <a:ext uri="{FF2B5EF4-FFF2-40B4-BE49-F238E27FC236}">
                <a16:creationId xmlns:a16="http://schemas.microsoft.com/office/drawing/2014/main" id="{1D1C6F7C-67AC-8302-B203-1EA6ECB19939}"/>
              </a:ext>
            </a:extLst>
          </p:cNvPr>
          <p:cNvSpPr txBox="1">
            <a:spLocks/>
          </p:cNvSpPr>
          <p:nvPr/>
        </p:nvSpPr>
        <p:spPr>
          <a:xfrm>
            <a:off x="361942" y="5146813"/>
            <a:ext cx="7514669" cy="7616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lgn="ctr">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Be </a:t>
            </a:r>
            <a:r>
              <a:rPr lang="en-GB" b="1" dirty="0">
                <a:solidFill>
                  <a:schemeClr val="tx1"/>
                </a:solidFill>
                <a:latin typeface="Calibri" panose="020F0502020204030204" pitchFamily="34" charset="0"/>
                <a:cs typeface="Calibri" panose="020F0502020204030204" pitchFamily="34" charset="0"/>
              </a:rPr>
              <a:t>reflective</a:t>
            </a:r>
            <a:r>
              <a:rPr lang="en-GB" dirty="0">
                <a:solidFill>
                  <a:schemeClr val="tx1"/>
                </a:solidFill>
                <a:latin typeface="Calibri" panose="020F0502020204030204" pitchFamily="34" charset="0"/>
                <a:cs typeface="Calibri" panose="020F0502020204030204" pitchFamily="34" charset="0"/>
              </a:rPr>
              <a:t> to adapt and improve</a:t>
            </a:r>
          </a:p>
        </p:txBody>
      </p:sp>
      <p:sp>
        <p:nvSpPr>
          <p:cNvPr id="5" name="Title 1">
            <a:extLst>
              <a:ext uri="{FF2B5EF4-FFF2-40B4-BE49-F238E27FC236}">
                <a16:creationId xmlns:a16="http://schemas.microsoft.com/office/drawing/2014/main" id="{4172F818-0AAC-C602-1B2D-EF032743D6D5}"/>
              </a:ext>
            </a:extLst>
          </p:cNvPr>
          <p:cNvSpPr txBox="1">
            <a:spLocks/>
          </p:cNvSpPr>
          <p:nvPr/>
        </p:nvSpPr>
        <p:spPr>
          <a:xfrm>
            <a:off x="144371" y="6076958"/>
            <a:ext cx="9471577" cy="7616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lgn="ctr">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Use </a:t>
            </a:r>
            <a:r>
              <a:rPr lang="en-GB" b="1" dirty="0">
                <a:solidFill>
                  <a:schemeClr val="tx1"/>
                </a:solidFill>
                <a:latin typeface="Calibri" panose="020F0502020204030204" pitchFamily="34" charset="0"/>
                <a:cs typeface="Calibri" panose="020F0502020204030204" pitchFamily="34" charset="0"/>
              </a:rPr>
              <a:t>reciprocity</a:t>
            </a:r>
            <a:r>
              <a:rPr lang="en-GB" dirty="0">
                <a:solidFill>
                  <a:schemeClr val="tx1"/>
                </a:solidFill>
                <a:latin typeface="Calibri" panose="020F0502020204030204" pitchFamily="34" charset="0"/>
                <a:cs typeface="Calibri" panose="020F0502020204030204" pitchFamily="34" charset="0"/>
              </a:rPr>
              <a:t> to share and work together</a:t>
            </a:r>
          </a:p>
        </p:txBody>
      </p:sp>
      <p:sp>
        <p:nvSpPr>
          <p:cNvPr id="10" name="Title 1">
            <a:extLst>
              <a:ext uri="{FF2B5EF4-FFF2-40B4-BE49-F238E27FC236}">
                <a16:creationId xmlns:a16="http://schemas.microsoft.com/office/drawing/2014/main" id="{C0A8BD95-FFAB-DB27-9CC2-C1095E72E540}"/>
              </a:ext>
            </a:extLst>
          </p:cNvPr>
          <p:cNvSpPr txBox="1">
            <a:spLocks/>
          </p:cNvSpPr>
          <p:nvPr/>
        </p:nvSpPr>
        <p:spPr>
          <a:xfrm>
            <a:off x="-72886" y="4216668"/>
            <a:ext cx="7850202" cy="7616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lgn="ctr">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Have </a:t>
            </a:r>
            <a:r>
              <a:rPr lang="en-GB" b="1" dirty="0">
                <a:solidFill>
                  <a:schemeClr val="tx1"/>
                </a:solidFill>
                <a:latin typeface="Calibri" panose="020F0502020204030204" pitchFamily="34" charset="0"/>
                <a:cs typeface="Calibri" panose="020F0502020204030204" pitchFamily="34" charset="0"/>
              </a:rPr>
              <a:t>resilience</a:t>
            </a:r>
            <a:r>
              <a:rPr lang="en-GB" dirty="0">
                <a:solidFill>
                  <a:schemeClr val="tx1"/>
                </a:solidFill>
                <a:latin typeface="Calibri" panose="020F0502020204030204" pitchFamily="34" charset="0"/>
                <a:cs typeface="Calibri" panose="020F0502020204030204" pitchFamily="34" charset="0"/>
              </a:rPr>
              <a:t> when challenged</a:t>
            </a:r>
          </a:p>
        </p:txBody>
      </p:sp>
      <p:pic>
        <p:nvPicPr>
          <p:cNvPr id="6" name="Picture 5">
            <a:extLst>
              <a:ext uri="{FF2B5EF4-FFF2-40B4-BE49-F238E27FC236}">
                <a16:creationId xmlns:a16="http://schemas.microsoft.com/office/drawing/2014/main" id="{C2F8A77B-F1AC-363B-E968-8DBFB6AB3303}"/>
              </a:ext>
            </a:extLst>
          </p:cNvPr>
          <p:cNvPicPr>
            <a:picLocks noChangeAspect="1"/>
          </p:cNvPicPr>
          <p:nvPr/>
        </p:nvPicPr>
        <p:blipFill>
          <a:blip r:embed="rId3"/>
          <a:stretch>
            <a:fillRect/>
          </a:stretch>
        </p:blipFill>
        <p:spPr>
          <a:xfrm>
            <a:off x="6496050" y="1189900"/>
            <a:ext cx="2354437" cy="954015"/>
          </a:xfrm>
          <a:prstGeom prst="rect">
            <a:avLst/>
          </a:prstGeom>
        </p:spPr>
      </p:pic>
      <p:pic>
        <p:nvPicPr>
          <p:cNvPr id="11" name="Picture 10">
            <a:extLst>
              <a:ext uri="{FF2B5EF4-FFF2-40B4-BE49-F238E27FC236}">
                <a16:creationId xmlns:a16="http://schemas.microsoft.com/office/drawing/2014/main" id="{E26D8D2E-9359-AE4F-312F-B82CA706F644}"/>
              </a:ext>
            </a:extLst>
          </p:cNvPr>
          <p:cNvPicPr>
            <a:picLocks noChangeAspect="1"/>
          </p:cNvPicPr>
          <p:nvPr/>
        </p:nvPicPr>
        <p:blipFill>
          <a:blip r:embed="rId4"/>
          <a:stretch>
            <a:fillRect/>
          </a:stretch>
        </p:blipFill>
        <p:spPr>
          <a:xfrm>
            <a:off x="10344942" y="5100578"/>
            <a:ext cx="1485116" cy="1470697"/>
          </a:xfrm>
          <a:prstGeom prst="rect">
            <a:avLst/>
          </a:prstGeom>
        </p:spPr>
      </p:pic>
    </p:spTree>
    <p:extLst>
      <p:ext uri="{BB962C8B-B14F-4D97-AF65-F5344CB8AC3E}">
        <p14:creationId xmlns:p14="http://schemas.microsoft.com/office/powerpoint/2010/main" val="384260496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P spid="5"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38AB3-C857-A194-9F5A-CA18E28B7B1F}"/>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B24649CF-FC2F-EAAB-0826-65A646F3EAEC}"/>
              </a:ext>
            </a:extLst>
          </p:cNvPr>
          <p:cNvSpPr>
            <a:spLocks noGrp="1"/>
          </p:cNvSpPr>
          <p:nvPr>
            <p:ph type="title"/>
          </p:nvPr>
        </p:nvSpPr>
        <p:spPr>
          <a:xfrm>
            <a:off x="1935412" y="666587"/>
            <a:ext cx="7840493" cy="884838"/>
          </a:xfrm>
        </p:spPr>
        <p:txBody>
          <a:bodyPr>
            <a:normAutofit/>
          </a:bodyPr>
          <a:lstStyle/>
          <a:p>
            <a:pPr algn="ctr"/>
            <a:r>
              <a:rPr lang="en-GB" sz="5000" b="1" dirty="0">
                <a:latin typeface="Calibri" panose="020F0502020204030204" pitchFamily="34" charset="0"/>
                <a:cs typeface="Calibri" panose="020F0502020204030204" pitchFamily="34" charset="0"/>
              </a:rPr>
              <a:t>Relationships &amp; Behaviour</a:t>
            </a:r>
          </a:p>
        </p:txBody>
      </p:sp>
      <p:pic>
        <p:nvPicPr>
          <p:cNvPr id="9" name="Picture 8">
            <a:extLst>
              <a:ext uri="{FF2B5EF4-FFF2-40B4-BE49-F238E27FC236}">
                <a16:creationId xmlns:a16="http://schemas.microsoft.com/office/drawing/2014/main" id="{128C5751-C784-AD86-4A0A-B83EC4A84BCF}"/>
              </a:ext>
            </a:extLst>
          </p:cNvPr>
          <p:cNvPicPr>
            <a:picLocks noChangeAspect="1"/>
          </p:cNvPicPr>
          <p:nvPr/>
        </p:nvPicPr>
        <p:blipFill>
          <a:blip r:embed="rId3"/>
          <a:stretch>
            <a:fillRect/>
          </a:stretch>
        </p:blipFill>
        <p:spPr>
          <a:xfrm>
            <a:off x="126460" y="151826"/>
            <a:ext cx="1661468" cy="806059"/>
          </a:xfrm>
          <a:prstGeom prst="rect">
            <a:avLst/>
          </a:prstGeom>
        </p:spPr>
      </p:pic>
      <p:pic>
        <p:nvPicPr>
          <p:cNvPr id="1026" name="Picture 2" descr="Illustrating Equality VS Equity - Interaction Institute for ...">
            <a:extLst>
              <a:ext uri="{FF2B5EF4-FFF2-40B4-BE49-F238E27FC236}">
                <a16:creationId xmlns:a16="http://schemas.microsoft.com/office/drawing/2014/main" id="{5D0BEA59-26DD-6E81-9374-4970DE8F0F3D}"/>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8317148" y="3903529"/>
            <a:ext cx="3661475" cy="27461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Title 1">
            <a:extLst>
              <a:ext uri="{FF2B5EF4-FFF2-40B4-BE49-F238E27FC236}">
                <a16:creationId xmlns:a16="http://schemas.microsoft.com/office/drawing/2014/main" id="{EA40EC24-A857-6A7E-B7E0-5307F5377FC9}"/>
              </a:ext>
            </a:extLst>
          </p:cNvPr>
          <p:cNvSpPr txBox="1">
            <a:spLocks/>
          </p:cNvSpPr>
          <p:nvPr/>
        </p:nvSpPr>
        <p:spPr>
          <a:xfrm>
            <a:off x="479032" y="2114286"/>
            <a:ext cx="6797257" cy="65397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Restorative justice approach</a:t>
            </a:r>
          </a:p>
        </p:txBody>
      </p:sp>
      <p:sp>
        <p:nvSpPr>
          <p:cNvPr id="3" name="Title 1">
            <a:extLst>
              <a:ext uri="{FF2B5EF4-FFF2-40B4-BE49-F238E27FC236}">
                <a16:creationId xmlns:a16="http://schemas.microsoft.com/office/drawing/2014/main" id="{8640E423-DB0C-45B9-7C82-CC4ECA579406}"/>
              </a:ext>
            </a:extLst>
          </p:cNvPr>
          <p:cNvSpPr txBox="1">
            <a:spLocks/>
          </p:cNvSpPr>
          <p:nvPr/>
        </p:nvSpPr>
        <p:spPr>
          <a:xfrm>
            <a:off x="479032" y="3227585"/>
            <a:ext cx="8198040" cy="65397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Don’t shame, we learn from mistakes</a:t>
            </a:r>
          </a:p>
        </p:txBody>
      </p:sp>
      <p:sp>
        <p:nvSpPr>
          <p:cNvPr id="5" name="Title 1">
            <a:extLst>
              <a:ext uri="{FF2B5EF4-FFF2-40B4-BE49-F238E27FC236}">
                <a16:creationId xmlns:a16="http://schemas.microsoft.com/office/drawing/2014/main" id="{5EBBA37F-6F95-3B35-76A6-9B4428E70550}"/>
              </a:ext>
            </a:extLst>
          </p:cNvPr>
          <p:cNvSpPr txBox="1">
            <a:spLocks/>
          </p:cNvSpPr>
          <p:nvPr/>
        </p:nvSpPr>
        <p:spPr>
          <a:xfrm>
            <a:off x="479032" y="5432711"/>
            <a:ext cx="7517105" cy="922468"/>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Reward using stickers &amp; Dojo points</a:t>
            </a:r>
          </a:p>
        </p:txBody>
      </p:sp>
      <p:sp>
        <p:nvSpPr>
          <p:cNvPr id="10" name="Title 1">
            <a:extLst>
              <a:ext uri="{FF2B5EF4-FFF2-40B4-BE49-F238E27FC236}">
                <a16:creationId xmlns:a16="http://schemas.microsoft.com/office/drawing/2014/main" id="{3143CD8C-4E5D-23BF-DF01-FEF173271FED}"/>
              </a:ext>
            </a:extLst>
          </p:cNvPr>
          <p:cNvSpPr txBox="1">
            <a:spLocks/>
          </p:cNvSpPr>
          <p:nvPr/>
        </p:nvSpPr>
        <p:spPr>
          <a:xfrm>
            <a:off x="479032" y="4340885"/>
            <a:ext cx="7429555" cy="935697"/>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571500" indent="-5715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Interactions &amp; relationships are key</a:t>
            </a:r>
          </a:p>
        </p:txBody>
      </p:sp>
    </p:spTree>
    <p:extLst>
      <p:ext uri="{BB962C8B-B14F-4D97-AF65-F5344CB8AC3E}">
        <p14:creationId xmlns:p14="http://schemas.microsoft.com/office/powerpoint/2010/main" val="283854585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E4710-503C-8F52-33C5-E5D7821E16AB}"/>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A977C8C9-074A-855A-D72C-32E56B724273}"/>
              </a:ext>
            </a:extLst>
          </p:cNvPr>
          <p:cNvSpPr>
            <a:spLocks noGrp="1"/>
          </p:cNvSpPr>
          <p:nvPr>
            <p:ph type="title"/>
          </p:nvPr>
        </p:nvSpPr>
        <p:spPr>
          <a:xfrm>
            <a:off x="1787928" y="671588"/>
            <a:ext cx="7840493" cy="884838"/>
          </a:xfrm>
        </p:spPr>
        <p:txBody>
          <a:bodyPr>
            <a:normAutofit/>
          </a:bodyPr>
          <a:lstStyle/>
          <a:p>
            <a:pPr algn="ctr"/>
            <a:r>
              <a:rPr lang="en-GB" sz="5000" b="1" dirty="0">
                <a:latin typeface="Calibri" panose="020F0502020204030204" pitchFamily="34" charset="0"/>
                <a:cs typeface="Calibri" panose="020F0502020204030204" pitchFamily="34" charset="0"/>
              </a:rPr>
              <a:t>Respect Curriculum</a:t>
            </a:r>
          </a:p>
        </p:txBody>
      </p:sp>
      <p:pic>
        <p:nvPicPr>
          <p:cNvPr id="9" name="Picture 8">
            <a:extLst>
              <a:ext uri="{FF2B5EF4-FFF2-40B4-BE49-F238E27FC236}">
                <a16:creationId xmlns:a16="http://schemas.microsoft.com/office/drawing/2014/main" id="{8FF9E425-3673-8657-0CC5-AD3A0A6E1320}"/>
              </a:ext>
            </a:extLst>
          </p:cNvPr>
          <p:cNvPicPr>
            <a:picLocks noChangeAspect="1"/>
          </p:cNvPicPr>
          <p:nvPr/>
        </p:nvPicPr>
        <p:blipFill>
          <a:blip r:embed="rId3"/>
          <a:stretch>
            <a:fillRect/>
          </a:stretch>
        </p:blipFill>
        <p:spPr>
          <a:xfrm>
            <a:off x="126460" y="151826"/>
            <a:ext cx="1661468" cy="806059"/>
          </a:xfrm>
          <a:prstGeom prst="rect">
            <a:avLst/>
          </a:prstGeom>
        </p:spPr>
      </p:pic>
      <p:sp>
        <p:nvSpPr>
          <p:cNvPr id="2" name="Title 1">
            <a:extLst>
              <a:ext uri="{FF2B5EF4-FFF2-40B4-BE49-F238E27FC236}">
                <a16:creationId xmlns:a16="http://schemas.microsoft.com/office/drawing/2014/main" id="{484850B3-716A-23BF-C194-59AEA8C1681F}"/>
              </a:ext>
            </a:extLst>
          </p:cNvPr>
          <p:cNvSpPr txBox="1">
            <a:spLocks/>
          </p:cNvSpPr>
          <p:nvPr/>
        </p:nvSpPr>
        <p:spPr>
          <a:xfrm>
            <a:off x="302052" y="2258651"/>
            <a:ext cx="8703879" cy="65397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685800" indent="-6858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RHE, DEIB &amp; Emotional Regulation</a:t>
            </a:r>
          </a:p>
        </p:txBody>
      </p:sp>
      <p:sp>
        <p:nvSpPr>
          <p:cNvPr id="3" name="Title 1">
            <a:extLst>
              <a:ext uri="{FF2B5EF4-FFF2-40B4-BE49-F238E27FC236}">
                <a16:creationId xmlns:a16="http://schemas.microsoft.com/office/drawing/2014/main" id="{A176B937-18DD-40DC-27DA-6BC20A43F64D}"/>
              </a:ext>
            </a:extLst>
          </p:cNvPr>
          <p:cNvSpPr txBox="1">
            <a:spLocks/>
          </p:cNvSpPr>
          <p:nvPr/>
        </p:nvSpPr>
        <p:spPr>
          <a:xfrm>
            <a:off x="302052" y="3176962"/>
            <a:ext cx="10046296" cy="65397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685800" indent="-685800">
              <a:buFont typeface="Arial" panose="020B0604020202020204" pitchFamily="34" charset="0"/>
              <a:buChar char="•"/>
            </a:pPr>
            <a:r>
              <a:rPr lang="en-GB" dirty="0">
                <a:solidFill>
                  <a:schemeClr val="tx1"/>
                </a:solidFill>
                <a:latin typeface="Calibri" panose="020F0502020204030204" pitchFamily="34" charset="0"/>
                <a:cs typeface="Calibri" panose="020F0502020204030204" pitchFamily="34" charset="0"/>
              </a:rPr>
              <a:t>British Values &amp; Protected Characteristics</a:t>
            </a:r>
          </a:p>
        </p:txBody>
      </p:sp>
      <p:sp>
        <p:nvSpPr>
          <p:cNvPr id="5" name="Title 1">
            <a:extLst>
              <a:ext uri="{FF2B5EF4-FFF2-40B4-BE49-F238E27FC236}">
                <a16:creationId xmlns:a16="http://schemas.microsoft.com/office/drawing/2014/main" id="{6E0EAABE-6E2A-CD79-312E-E729B9C9FB47}"/>
              </a:ext>
            </a:extLst>
          </p:cNvPr>
          <p:cNvSpPr txBox="1">
            <a:spLocks/>
          </p:cNvSpPr>
          <p:nvPr/>
        </p:nvSpPr>
        <p:spPr>
          <a:xfrm>
            <a:off x="479031" y="4290919"/>
            <a:ext cx="7517105" cy="922468"/>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685800" indent="-685800">
              <a:buFont typeface="Arial" panose="020B0604020202020204" pitchFamily="34" charset="0"/>
              <a:buChar char="•"/>
            </a:pPr>
            <a:endParaRPr lang="en-GB" sz="3200" dirty="0">
              <a:solidFill>
                <a:schemeClr val="tx1"/>
              </a:solidFill>
              <a:latin typeface="+mn-lt"/>
            </a:endParaRPr>
          </a:p>
        </p:txBody>
      </p:sp>
      <p:pic>
        <p:nvPicPr>
          <p:cNvPr id="7" name="Picture 6">
            <a:extLst>
              <a:ext uri="{FF2B5EF4-FFF2-40B4-BE49-F238E27FC236}">
                <a16:creationId xmlns:a16="http://schemas.microsoft.com/office/drawing/2014/main" id="{E5567E13-6A79-E341-574B-6BABE5D958B1}"/>
              </a:ext>
            </a:extLst>
          </p:cNvPr>
          <p:cNvPicPr>
            <a:picLocks noChangeAspect="1"/>
          </p:cNvPicPr>
          <p:nvPr/>
        </p:nvPicPr>
        <p:blipFill>
          <a:blip r:embed="rId4"/>
          <a:stretch>
            <a:fillRect/>
          </a:stretch>
        </p:blipFill>
        <p:spPr>
          <a:xfrm>
            <a:off x="1274020" y="4063595"/>
            <a:ext cx="3653858" cy="25025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F2B7797A-7580-53A2-1521-D78CAC8D465F}"/>
              </a:ext>
            </a:extLst>
          </p:cNvPr>
          <p:cNvPicPr>
            <a:picLocks noChangeAspect="1"/>
          </p:cNvPicPr>
          <p:nvPr/>
        </p:nvPicPr>
        <p:blipFill>
          <a:blip r:embed="rId5"/>
          <a:stretch>
            <a:fillRect/>
          </a:stretch>
        </p:blipFill>
        <p:spPr>
          <a:xfrm>
            <a:off x="5950648" y="3913909"/>
            <a:ext cx="2840477" cy="27846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a:extLst>
              <a:ext uri="{FF2B5EF4-FFF2-40B4-BE49-F238E27FC236}">
                <a16:creationId xmlns:a16="http://schemas.microsoft.com/office/drawing/2014/main" id="{ADF40DE4-52BE-6DA4-F7A7-A2D26B59BD60}"/>
              </a:ext>
            </a:extLst>
          </p:cNvPr>
          <p:cNvPicPr>
            <a:picLocks noChangeAspect="1"/>
          </p:cNvPicPr>
          <p:nvPr/>
        </p:nvPicPr>
        <p:blipFill>
          <a:blip r:embed="rId6"/>
          <a:stretch>
            <a:fillRect/>
          </a:stretch>
        </p:blipFill>
        <p:spPr>
          <a:xfrm>
            <a:off x="7640319" y="2420363"/>
            <a:ext cx="2038350" cy="428625"/>
          </a:xfrm>
          <a:prstGeom prst="rect">
            <a:avLst/>
          </a:prstGeom>
        </p:spPr>
      </p:pic>
      <p:pic>
        <p:nvPicPr>
          <p:cNvPr id="12" name="Picture 11">
            <a:extLst>
              <a:ext uri="{FF2B5EF4-FFF2-40B4-BE49-F238E27FC236}">
                <a16:creationId xmlns:a16="http://schemas.microsoft.com/office/drawing/2014/main" id="{5DF2D786-DEA6-50C1-9E05-A341FDDAF173}"/>
              </a:ext>
            </a:extLst>
          </p:cNvPr>
          <p:cNvPicPr>
            <a:picLocks noChangeAspect="1"/>
          </p:cNvPicPr>
          <p:nvPr/>
        </p:nvPicPr>
        <p:blipFill>
          <a:blip r:embed="rId7"/>
          <a:stretch>
            <a:fillRect/>
          </a:stretch>
        </p:blipFill>
        <p:spPr>
          <a:xfrm>
            <a:off x="10525328" y="5306226"/>
            <a:ext cx="1463376" cy="1389536"/>
          </a:xfrm>
          <a:prstGeom prst="rect">
            <a:avLst/>
          </a:prstGeom>
        </p:spPr>
      </p:pic>
    </p:spTree>
    <p:extLst>
      <p:ext uri="{BB962C8B-B14F-4D97-AF65-F5344CB8AC3E}">
        <p14:creationId xmlns:p14="http://schemas.microsoft.com/office/powerpoint/2010/main" val="151656324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B2C73-2975-40D9-B75F-0AD76F7808D5}"/>
              </a:ext>
            </a:extLst>
          </p:cNvPr>
          <p:cNvSpPr>
            <a:spLocks noGrp="1"/>
          </p:cNvSpPr>
          <p:nvPr>
            <p:ph type="title"/>
          </p:nvPr>
        </p:nvSpPr>
        <p:spPr>
          <a:xfrm>
            <a:off x="89901" y="437964"/>
            <a:ext cx="6006099" cy="882397"/>
          </a:xfrm>
        </p:spPr>
        <p:txBody>
          <a:bodyPr>
            <a:normAutofit/>
          </a:bodyPr>
          <a:lstStyle/>
          <a:p>
            <a:pPr algn="ctr"/>
            <a:r>
              <a:rPr lang="en-GB" sz="5000" b="1" dirty="0">
                <a:latin typeface="Calibri" panose="020F0502020204030204" pitchFamily="34" charset="0"/>
                <a:cs typeface="Calibri" panose="020F0502020204030204" pitchFamily="34" charset="0"/>
              </a:rPr>
              <a:t>Meet the Team</a:t>
            </a:r>
          </a:p>
        </p:txBody>
      </p:sp>
      <p:sp>
        <p:nvSpPr>
          <p:cNvPr id="28" name="Content Placeholder 2">
            <a:extLst>
              <a:ext uri="{FF2B5EF4-FFF2-40B4-BE49-F238E27FC236}">
                <a16:creationId xmlns:a16="http://schemas.microsoft.com/office/drawing/2014/main" id="{4B920A63-CABB-4C7E-BC18-19399699BAA0}"/>
              </a:ext>
            </a:extLst>
          </p:cNvPr>
          <p:cNvSpPr txBox="1">
            <a:spLocks/>
          </p:cNvSpPr>
          <p:nvPr/>
        </p:nvSpPr>
        <p:spPr>
          <a:xfrm>
            <a:off x="1836352" y="3516358"/>
            <a:ext cx="6080914" cy="64844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457200" lvl="1" indent="0">
              <a:buFont typeface="Wingdings 3" charset="2"/>
              <a:buNone/>
            </a:pPr>
            <a:r>
              <a:rPr lang="en-GB" dirty="0">
                <a:latin typeface="Calibri" panose="020F0502020204030204" pitchFamily="34" charset="0"/>
                <a:cs typeface="Calibri" panose="020F0502020204030204" pitchFamily="34" charset="0"/>
              </a:rPr>
              <a:t>Mrs Naomi Burton           			  Mrs Suzanne Hardy</a:t>
            </a:r>
          </a:p>
        </p:txBody>
      </p:sp>
      <p:pic>
        <p:nvPicPr>
          <p:cNvPr id="13" name="Picture 12" descr="A person posing for the camera&#10;&#10;Description automatically generated">
            <a:extLst>
              <a:ext uri="{FF2B5EF4-FFF2-40B4-BE49-F238E27FC236}">
                <a16:creationId xmlns:a16="http://schemas.microsoft.com/office/drawing/2014/main" id="{D3B9EECE-E20C-444F-8866-B53879124601}"/>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886265" y="4274100"/>
            <a:ext cx="1076244" cy="1613616"/>
          </a:xfrm>
          <a:prstGeom prst="rect">
            <a:avLst/>
          </a:prstGeom>
        </p:spPr>
      </p:pic>
      <p:pic>
        <p:nvPicPr>
          <p:cNvPr id="5" name="Picture 4" descr="A person smiling for the camera&#10;&#10;Description automatically generated">
            <a:extLst>
              <a:ext uri="{FF2B5EF4-FFF2-40B4-BE49-F238E27FC236}">
                <a16:creationId xmlns:a16="http://schemas.microsoft.com/office/drawing/2014/main" id="{2ECB3367-76C2-4DE6-B903-D09131CEA16A}"/>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2890834" y="1615779"/>
            <a:ext cx="1076244" cy="1613624"/>
          </a:xfrm>
          <a:prstGeom prst="rect">
            <a:avLst/>
          </a:prstGeom>
        </p:spPr>
      </p:pic>
      <p:sp>
        <p:nvSpPr>
          <p:cNvPr id="19" name="Content Placeholder 2">
            <a:extLst>
              <a:ext uri="{FF2B5EF4-FFF2-40B4-BE49-F238E27FC236}">
                <a16:creationId xmlns:a16="http://schemas.microsoft.com/office/drawing/2014/main" id="{7FD8B81F-5FE3-E125-6216-D7654F71D003}"/>
              </a:ext>
            </a:extLst>
          </p:cNvPr>
          <p:cNvSpPr txBox="1">
            <a:spLocks/>
          </p:cNvSpPr>
          <p:nvPr/>
        </p:nvSpPr>
        <p:spPr>
          <a:xfrm>
            <a:off x="1849331" y="6114351"/>
            <a:ext cx="6895863" cy="46454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57150" indent="0">
              <a:buFont typeface="Wingdings 3" charset="2"/>
              <a:buNone/>
            </a:pPr>
            <a:r>
              <a:rPr lang="en-GB" sz="1600" dirty="0">
                <a:latin typeface="Calibri" panose="020F0502020204030204" pitchFamily="34" charset="0"/>
                <a:cs typeface="Calibri" panose="020F0502020204030204" pitchFamily="34" charset="0"/>
              </a:rPr>
              <a:t>           Mrs Jackie Bucknall                                   Mrs Rachel Offord       </a:t>
            </a:r>
          </a:p>
        </p:txBody>
      </p:sp>
      <p:pic>
        <p:nvPicPr>
          <p:cNvPr id="27" name="Picture 26" descr="A person wearing glasses and a yellow shirt&#10;&#10;Description automatically generated with low confidence">
            <a:extLst>
              <a:ext uri="{FF2B5EF4-FFF2-40B4-BE49-F238E27FC236}">
                <a16:creationId xmlns:a16="http://schemas.microsoft.com/office/drawing/2014/main" id="{421DDF38-5D71-5539-2F24-3EC84DD3FA49}"/>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890834" y="4293916"/>
            <a:ext cx="1050566" cy="1573984"/>
          </a:xfrm>
          <a:prstGeom prst="rect">
            <a:avLst/>
          </a:prstGeom>
        </p:spPr>
      </p:pic>
      <p:pic>
        <p:nvPicPr>
          <p:cNvPr id="4" name="Picture 3">
            <a:extLst>
              <a:ext uri="{FF2B5EF4-FFF2-40B4-BE49-F238E27FC236}">
                <a16:creationId xmlns:a16="http://schemas.microsoft.com/office/drawing/2014/main" id="{D1EA64B2-4ABD-343A-13C3-A11AB175209F}"/>
              </a:ext>
            </a:extLst>
          </p:cNvPr>
          <p:cNvPicPr>
            <a:picLocks noChangeAspect="1"/>
          </p:cNvPicPr>
          <p:nvPr/>
        </p:nvPicPr>
        <p:blipFill>
          <a:blip r:embed="rId7"/>
          <a:stretch>
            <a:fillRect/>
          </a:stretch>
        </p:blipFill>
        <p:spPr>
          <a:xfrm>
            <a:off x="5774630" y="1566812"/>
            <a:ext cx="1196859" cy="1711559"/>
          </a:xfrm>
          <a:prstGeom prst="rect">
            <a:avLst/>
          </a:prstGeom>
        </p:spPr>
      </p:pic>
    </p:spTree>
    <p:custDataLst>
      <p:tags r:id="rId1"/>
    </p:custDataLst>
    <p:extLst>
      <p:ext uri="{BB962C8B-B14F-4D97-AF65-F5344CB8AC3E}">
        <p14:creationId xmlns:p14="http://schemas.microsoft.com/office/powerpoint/2010/main" val="354594093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0C7DE-3EF1-494A-9CF5-0E14FFF051C8}"/>
              </a:ext>
            </a:extLst>
          </p:cNvPr>
          <p:cNvSpPr>
            <a:spLocks noGrp="1"/>
          </p:cNvSpPr>
          <p:nvPr>
            <p:ph type="title"/>
          </p:nvPr>
        </p:nvSpPr>
        <p:spPr>
          <a:xfrm>
            <a:off x="897775" y="425827"/>
            <a:ext cx="8596668" cy="901528"/>
          </a:xfrm>
        </p:spPr>
        <p:txBody>
          <a:bodyPr>
            <a:noAutofit/>
          </a:bodyPr>
          <a:lstStyle/>
          <a:p>
            <a:pPr algn="ctr"/>
            <a:r>
              <a:rPr lang="en-GB" sz="5000" b="1" dirty="0">
                <a:latin typeface="Calibri" panose="020F0502020204030204" pitchFamily="34" charset="0"/>
                <a:cs typeface="Calibri" panose="020F0502020204030204" pitchFamily="34" charset="0"/>
              </a:rPr>
              <a:t>The School Day</a:t>
            </a:r>
          </a:p>
        </p:txBody>
      </p:sp>
      <p:sp>
        <p:nvSpPr>
          <p:cNvPr id="3" name="Content Placeholder 2">
            <a:extLst>
              <a:ext uri="{FF2B5EF4-FFF2-40B4-BE49-F238E27FC236}">
                <a16:creationId xmlns:a16="http://schemas.microsoft.com/office/drawing/2014/main" id="{BD28CEB9-051A-44C5-A64C-4B360D1E034B}"/>
              </a:ext>
            </a:extLst>
          </p:cNvPr>
          <p:cNvSpPr>
            <a:spLocks noGrp="1"/>
          </p:cNvSpPr>
          <p:nvPr>
            <p:ph idx="1"/>
          </p:nvPr>
        </p:nvSpPr>
        <p:spPr>
          <a:xfrm>
            <a:off x="278343" y="2056552"/>
            <a:ext cx="9496559" cy="4082126"/>
          </a:xfrm>
        </p:spPr>
        <p:txBody>
          <a:bodyPr>
            <a:noAutofit/>
          </a:bodyPr>
          <a:lstStyle/>
          <a:p>
            <a:pPr marL="457200" lvl="1" indent="0">
              <a:buNone/>
            </a:pPr>
            <a:r>
              <a:rPr lang="en-GB" sz="2800" b="1" dirty="0">
                <a:latin typeface="Calibri" panose="020F0502020204030204" pitchFamily="34" charset="0"/>
                <a:cs typeface="Calibri" panose="020F0502020204030204" pitchFamily="34" charset="0"/>
              </a:rPr>
              <a:t>The Early Years Foundation Stage (EYFS) – lots of similarities with nursery settings:</a:t>
            </a:r>
          </a:p>
          <a:p>
            <a:pPr marL="457200" lvl="1" indent="0">
              <a:buNone/>
            </a:pPr>
            <a:endParaRPr lang="en-GB" sz="2800" dirty="0">
              <a:latin typeface="Calibri" panose="020F0502020204030204" pitchFamily="34" charset="0"/>
              <a:cs typeface="Calibri" panose="020F0502020204030204" pitchFamily="34" charset="0"/>
            </a:endParaRPr>
          </a:p>
          <a:p>
            <a:pPr lvl="1"/>
            <a:r>
              <a:rPr lang="en-GB" sz="2800" dirty="0">
                <a:latin typeface="Calibri" panose="020F0502020204030204" pitchFamily="34" charset="0"/>
                <a:cs typeface="Calibri" panose="020F0502020204030204" pitchFamily="34" charset="0"/>
              </a:rPr>
              <a:t>Indoor and outdoor learning</a:t>
            </a:r>
          </a:p>
          <a:p>
            <a:pPr lvl="1"/>
            <a:r>
              <a:rPr lang="en-GB" sz="2800" dirty="0">
                <a:latin typeface="Calibri" panose="020F0502020204030204" pitchFamily="34" charset="0"/>
                <a:cs typeface="Calibri" panose="020F0502020204030204" pitchFamily="34" charset="0"/>
              </a:rPr>
              <a:t>Small group work</a:t>
            </a:r>
          </a:p>
          <a:p>
            <a:pPr lvl="1"/>
            <a:r>
              <a:rPr lang="en-GB" sz="2800" dirty="0">
                <a:latin typeface="Calibri" panose="020F0502020204030204" pitchFamily="34" charset="0"/>
                <a:cs typeface="Calibri" panose="020F0502020204030204" pitchFamily="34" charset="0"/>
              </a:rPr>
              <a:t>Whole class sessions</a:t>
            </a:r>
          </a:p>
          <a:p>
            <a:pPr lvl="1"/>
            <a:r>
              <a:rPr lang="en-GB" sz="2800" dirty="0">
                <a:latin typeface="Calibri" panose="020F0502020204030204" pitchFamily="34" charset="0"/>
                <a:cs typeface="Calibri" panose="020F0502020204030204" pitchFamily="34" charset="0"/>
              </a:rPr>
              <a:t>Lunchtime</a:t>
            </a:r>
          </a:p>
        </p:txBody>
      </p:sp>
    </p:spTree>
    <p:custDataLst>
      <p:tags r:id="rId1"/>
    </p:custDataLst>
    <p:extLst>
      <p:ext uri="{BB962C8B-B14F-4D97-AF65-F5344CB8AC3E}">
        <p14:creationId xmlns:p14="http://schemas.microsoft.com/office/powerpoint/2010/main" val="262203033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Effect transition="in" filter="fade">
                                      <p:cBhvr>
                                        <p:cTn id="11" dur="500"/>
                                        <p:tgtEl>
                                          <p:spTgt spid="3">
                                            <p:txEl>
                                              <p:pRg st="3" end="3"/>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F40655-F867-43C7-98FC-2158068F332C}"/>
              </a:ext>
            </a:extLst>
          </p:cNvPr>
          <p:cNvSpPr>
            <a:spLocks noGrp="1"/>
          </p:cNvSpPr>
          <p:nvPr>
            <p:ph type="title"/>
          </p:nvPr>
        </p:nvSpPr>
        <p:spPr>
          <a:xfrm>
            <a:off x="231312" y="416335"/>
            <a:ext cx="9285402" cy="1320800"/>
          </a:xfrm>
        </p:spPr>
        <p:txBody>
          <a:bodyPr>
            <a:noAutofit/>
          </a:bodyPr>
          <a:lstStyle/>
          <a:p>
            <a:pPr algn="ctr"/>
            <a:r>
              <a:rPr lang="en-GB" sz="5000" b="1" dirty="0">
                <a:latin typeface="Calibri" panose="020F0502020204030204" pitchFamily="34" charset="0"/>
                <a:cs typeface="Calibri" panose="020F0502020204030204" pitchFamily="34" charset="0"/>
              </a:rPr>
              <a:t>Summer Transition Arrangements </a:t>
            </a:r>
          </a:p>
        </p:txBody>
      </p:sp>
      <p:sp>
        <p:nvSpPr>
          <p:cNvPr id="3" name="Content Placeholder 2">
            <a:extLst>
              <a:ext uri="{FF2B5EF4-FFF2-40B4-BE49-F238E27FC236}">
                <a16:creationId xmlns:a16="http://schemas.microsoft.com/office/drawing/2014/main" id="{4835F35F-BA68-4CEB-BE42-3E975D08B9BD}"/>
              </a:ext>
            </a:extLst>
          </p:cNvPr>
          <p:cNvSpPr>
            <a:spLocks noGrp="1"/>
          </p:cNvSpPr>
          <p:nvPr>
            <p:ph idx="1"/>
          </p:nvPr>
        </p:nvSpPr>
        <p:spPr>
          <a:xfrm>
            <a:off x="625341" y="2032103"/>
            <a:ext cx="8999527" cy="3771092"/>
          </a:xfrm>
        </p:spPr>
        <p:txBody>
          <a:bodyPr>
            <a:noAutofit/>
          </a:bodyPr>
          <a:lstStyle/>
          <a:p>
            <a:pPr>
              <a:spcAft>
                <a:spcPts val="600"/>
              </a:spcAft>
            </a:pPr>
            <a:r>
              <a:rPr lang="en-GB" sz="2400" dirty="0">
                <a:latin typeface="Calibri" panose="020F0502020204030204" pitchFamily="34" charset="0"/>
                <a:cs typeface="Calibri" panose="020F0502020204030204" pitchFamily="34" charset="0"/>
              </a:rPr>
              <a:t>Lots of information available to parents – packs sent out; new starters page on website</a:t>
            </a:r>
          </a:p>
          <a:p>
            <a:pPr>
              <a:spcAft>
                <a:spcPts val="600"/>
              </a:spcAft>
            </a:pPr>
            <a:r>
              <a:rPr lang="en-GB" sz="2400" dirty="0">
                <a:latin typeface="Calibri" panose="020F0502020204030204" pitchFamily="34" charset="0"/>
                <a:cs typeface="Calibri" panose="020F0502020204030204" pitchFamily="34" charset="0"/>
              </a:rPr>
              <a:t>Thank you for getting in touch already via the Microsoft form</a:t>
            </a:r>
          </a:p>
          <a:p>
            <a:pPr>
              <a:spcAft>
                <a:spcPts val="600"/>
              </a:spcAft>
            </a:pPr>
            <a:r>
              <a:rPr lang="en-GB" sz="2400" dirty="0">
                <a:latin typeface="Calibri" panose="020F0502020204030204" pitchFamily="34" charset="0"/>
                <a:cs typeface="Calibri" panose="020F0502020204030204" pitchFamily="34" charset="0"/>
              </a:rPr>
              <a:t>School staff have been in contact with nursery settings</a:t>
            </a:r>
          </a:p>
          <a:p>
            <a:pPr>
              <a:spcAft>
                <a:spcPts val="600"/>
              </a:spcAft>
            </a:pPr>
            <a:r>
              <a:rPr lang="en-GB" sz="2400" dirty="0">
                <a:latin typeface="Calibri" panose="020F0502020204030204" pitchFamily="34" charset="0"/>
                <a:cs typeface="Calibri" panose="020F0502020204030204" pitchFamily="34" charset="0"/>
              </a:rPr>
              <a:t>Children to visit school during the summer term</a:t>
            </a:r>
          </a:p>
          <a:p>
            <a:pPr>
              <a:spcAft>
                <a:spcPts val="600"/>
              </a:spcAft>
            </a:pPr>
            <a:r>
              <a:rPr lang="en-GB" sz="2400" dirty="0">
                <a:latin typeface="Calibri" panose="020F0502020204030204" pitchFamily="34" charset="0"/>
                <a:cs typeface="Calibri" panose="020F0502020204030204" pitchFamily="34" charset="0"/>
              </a:rPr>
              <a:t>Family picnic hosted by Friends of Woodthorpe Infant School</a:t>
            </a:r>
          </a:p>
          <a:p>
            <a:pPr>
              <a:spcAft>
                <a:spcPts val="600"/>
              </a:spcAft>
            </a:pPr>
            <a:r>
              <a:rPr lang="en-GB" sz="2400" dirty="0">
                <a:latin typeface="Calibri" panose="020F0502020204030204" pitchFamily="34" charset="0"/>
                <a:cs typeface="Calibri" panose="020F0502020204030204" pitchFamily="34" charset="0"/>
              </a:rPr>
              <a:t>Summer Challenge</a:t>
            </a:r>
          </a:p>
          <a:p>
            <a:pPr>
              <a:spcAft>
                <a:spcPts val="600"/>
              </a:spcAft>
            </a:pPr>
            <a:endParaRPr lang="en-GB" sz="2000" dirty="0"/>
          </a:p>
          <a:p>
            <a:pPr marL="0" indent="0">
              <a:spcAft>
                <a:spcPts val="600"/>
              </a:spcAft>
              <a:buNone/>
            </a:pPr>
            <a:endParaRPr lang="en-GB" sz="2000" dirty="0"/>
          </a:p>
        </p:txBody>
      </p:sp>
    </p:spTree>
    <p:extLst>
      <p:ext uri="{BB962C8B-B14F-4D97-AF65-F5344CB8AC3E}">
        <p14:creationId xmlns:p14="http://schemas.microsoft.com/office/powerpoint/2010/main" val="7804789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BF8803-5886-4AA0-849C-5E17FFDD0DC3}"/>
              </a:ext>
            </a:extLst>
          </p:cNvPr>
          <p:cNvSpPr>
            <a:spLocks noGrp="1"/>
          </p:cNvSpPr>
          <p:nvPr>
            <p:ph type="title"/>
          </p:nvPr>
        </p:nvSpPr>
        <p:spPr>
          <a:xfrm>
            <a:off x="1769807" y="374821"/>
            <a:ext cx="7130024" cy="737825"/>
          </a:xfrm>
        </p:spPr>
        <p:txBody>
          <a:bodyPr>
            <a:noAutofit/>
          </a:bodyPr>
          <a:lstStyle/>
          <a:p>
            <a:pPr algn="ctr"/>
            <a:r>
              <a:rPr lang="en-GB" sz="5000" b="1" dirty="0">
                <a:latin typeface="Calibri" panose="020F0502020204030204" pitchFamily="34" charset="0"/>
                <a:cs typeface="Calibri" panose="020F0502020204030204" pitchFamily="34" charset="0"/>
              </a:rPr>
              <a:t>Summer Transition Days</a:t>
            </a:r>
          </a:p>
        </p:txBody>
      </p:sp>
      <p:sp>
        <p:nvSpPr>
          <p:cNvPr id="3" name="Content Placeholder 2">
            <a:extLst>
              <a:ext uri="{FF2B5EF4-FFF2-40B4-BE49-F238E27FC236}">
                <a16:creationId xmlns:a16="http://schemas.microsoft.com/office/drawing/2014/main" id="{D7C6EAE1-9444-4B65-9D53-320560C26D79}"/>
              </a:ext>
            </a:extLst>
          </p:cNvPr>
          <p:cNvSpPr>
            <a:spLocks noGrp="1"/>
          </p:cNvSpPr>
          <p:nvPr>
            <p:ph idx="1"/>
          </p:nvPr>
        </p:nvSpPr>
        <p:spPr>
          <a:xfrm>
            <a:off x="730481" y="1844363"/>
            <a:ext cx="8451593" cy="4923951"/>
          </a:xfrm>
        </p:spPr>
        <p:txBody>
          <a:bodyPr>
            <a:normAutofit/>
          </a:bodyPr>
          <a:lstStyle/>
          <a:p>
            <a:pPr>
              <a:lnSpc>
                <a:spcPct val="107000"/>
              </a:lnSpc>
              <a:spcAft>
                <a:spcPts val="800"/>
              </a:spcAft>
            </a:pP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19</a:t>
            </a:r>
            <a:r>
              <a:rPr lang="en-GB" sz="2400" b="1" baseline="30000" dirty="0">
                <a:solidFill>
                  <a:srgbClr val="0070C0"/>
                </a:solidFill>
                <a:latin typeface="Calibri" panose="020F0502020204030204" pitchFamily="34" charset="0"/>
                <a:ea typeface="Calibri" panose="020F0502020204030204" pitchFamily="34" charset="0"/>
                <a:cs typeface="Calibri" panose="020F0502020204030204" pitchFamily="34" charset="0"/>
              </a:rPr>
              <a:t>th</a:t>
            </a: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June (am) </a:t>
            </a:r>
            <a:r>
              <a:rPr lang="en-GB" sz="2400" dirty="0">
                <a:solidFill>
                  <a:schemeClr val="tx1"/>
                </a:solidFill>
                <a:latin typeface="Calibri" panose="020F0502020204030204" pitchFamily="34" charset="0"/>
                <a:cs typeface="Calibri" panose="020F0502020204030204" pitchFamily="34" charset="0"/>
              </a:rPr>
              <a:t>stay and play with parents/carers – 45mins</a:t>
            </a:r>
          </a:p>
          <a:p>
            <a:pPr>
              <a:lnSpc>
                <a:spcPct val="107000"/>
              </a:lnSpc>
              <a:spcAft>
                <a:spcPts val="800"/>
              </a:spcAft>
            </a:pP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19</a:t>
            </a:r>
            <a:r>
              <a:rPr lang="en-GB" sz="2400" b="1" baseline="30000" dirty="0">
                <a:solidFill>
                  <a:srgbClr val="0070C0"/>
                </a:solidFill>
                <a:latin typeface="Calibri" panose="020F0502020204030204" pitchFamily="34" charset="0"/>
                <a:ea typeface="Calibri" panose="020F0502020204030204" pitchFamily="34" charset="0"/>
                <a:cs typeface="Calibri" panose="020F0502020204030204" pitchFamily="34" charset="0"/>
              </a:rPr>
              <a:t>th</a:t>
            </a: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 June </a:t>
            </a:r>
            <a:r>
              <a:rPr lang="en-GB" sz="24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after both sessions, informal play/meet at the helicopter park for parents and children </a:t>
            </a:r>
            <a:endParaRPr lang="en-GB" sz="2400" dirty="0">
              <a:solidFill>
                <a:schemeClr val="tx1"/>
              </a:solidFill>
              <a:latin typeface="Calibri" panose="020F0502020204030204" pitchFamily="34" charset="0"/>
              <a:cs typeface="Calibri" panose="020F0502020204030204" pitchFamily="34" charset="0"/>
            </a:endParaRPr>
          </a:p>
          <a:p>
            <a:pPr>
              <a:lnSpc>
                <a:spcPct val="107000"/>
              </a:lnSpc>
              <a:spcAft>
                <a:spcPts val="800"/>
              </a:spcAft>
            </a:pPr>
            <a:r>
              <a:rPr lang="en-GB" sz="24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26</a:t>
            </a:r>
            <a:r>
              <a:rPr lang="en-GB" sz="2400" b="1" baseline="30000"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th</a:t>
            </a:r>
            <a:r>
              <a:rPr lang="en-GB" sz="2400" b="1" baseline="30000" dirty="0">
                <a:solidFill>
                  <a:srgbClr val="0070C0"/>
                </a:solidFill>
                <a:latin typeface="Calibri" panose="020F0502020204030204" pitchFamily="34" charset="0"/>
                <a:ea typeface="Calibri" panose="020F0502020204030204" pitchFamily="34" charset="0"/>
                <a:cs typeface="Calibri" panose="020F0502020204030204" pitchFamily="34" charset="0"/>
              </a:rPr>
              <a:t> </a:t>
            </a:r>
            <a:r>
              <a:rPr lang="en-GB" sz="24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June (</a:t>
            </a: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am</a:t>
            </a:r>
            <a:r>
              <a:rPr lang="en-GB" sz="24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t>
            </a:r>
            <a:r>
              <a:rPr lang="en-GB" sz="2400" dirty="0">
                <a:solidFill>
                  <a:schemeClr val="tx1"/>
                </a:solidFill>
                <a:latin typeface="Calibri" panose="020F0502020204030204" pitchFamily="34" charset="0"/>
                <a:cs typeface="Calibri" panose="020F0502020204030204" pitchFamily="34" charset="0"/>
              </a:rPr>
              <a:t>stay and play without parents/carers – 1 hour (we invite parents and carers to settle your child first) </a:t>
            </a:r>
          </a:p>
          <a:p>
            <a:pPr>
              <a:lnSpc>
                <a:spcPct val="107000"/>
              </a:lnSpc>
              <a:spcAft>
                <a:spcPts val="800"/>
              </a:spcAft>
            </a:pP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1</a:t>
            </a:r>
            <a:r>
              <a:rPr lang="en-GB" sz="2400" b="1" baseline="30000" dirty="0">
                <a:solidFill>
                  <a:srgbClr val="0070C0"/>
                </a:solidFill>
                <a:latin typeface="Calibri" panose="020F0502020204030204" pitchFamily="34" charset="0"/>
                <a:ea typeface="Calibri" panose="020F0502020204030204" pitchFamily="34" charset="0"/>
                <a:cs typeface="Calibri" panose="020F0502020204030204" pitchFamily="34" charset="0"/>
              </a:rPr>
              <a:t>st</a:t>
            </a:r>
            <a:r>
              <a:rPr lang="en-GB" sz="2400" b="1" dirty="0">
                <a:solidFill>
                  <a:srgbClr val="0070C0"/>
                </a:solidFill>
                <a:latin typeface="Calibri" panose="020F0502020204030204" pitchFamily="34" charset="0"/>
                <a:ea typeface="Calibri" panose="020F0502020204030204" pitchFamily="34" charset="0"/>
                <a:cs typeface="Calibri" panose="020F0502020204030204" pitchFamily="34" charset="0"/>
              </a:rPr>
              <a:t> July</a:t>
            </a:r>
            <a:r>
              <a:rPr lang="en-GB" sz="2400" b="1" dirty="0">
                <a:solidFill>
                  <a:srgbClr val="0070C0"/>
                </a:solidFill>
                <a:effectLst/>
                <a:latin typeface="Calibri" panose="020F0502020204030204" pitchFamily="34" charset="0"/>
                <a:ea typeface="Calibri" panose="020F0502020204030204" pitchFamily="34" charset="0"/>
                <a:cs typeface="Calibri" panose="020F0502020204030204" pitchFamily="34" charset="0"/>
              </a:rPr>
              <a:t> (am) </a:t>
            </a:r>
            <a:r>
              <a:rPr lang="en-GB" sz="2400" dirty="0">
                <a:solidFill>
                  <a:schemeClr val="tx1"/>
                </a:solidFill>
                <a:latin typeface="Calibri" panose="020F0502020204030204" pitchFamily="34" charset="0"/>
                <a:cs typeface="Calibri" panose="020F0502020204030204" pitchFamily="34" charset="0"/>
              </a:rPr>
              <a:t>stay and play without parents/carers – 1 ½ hours</a:t>
            </a:r>
          </a:p>
          <a:p>
            <a:pPr lvl="1">
              <a:lnSpc>
                <a:spcPct val="107000"/>
              </a:lnSpc>
              <a:spcAft>
                <a:spcPts val="800"/>
              </a:spcAft>
            </a:pPr>
            <a:r>
              <a:rPr lang="en-GB" sz="2400" dirty="0">
                <a:solidFill>
                  <a:schemeClr val="tx1"/>
                </a:solidFill>
                <a:latin typeface="Calibri" panose="020F0502020204030204" pitchFamily="34" charset="0"/>
                <a:cs typeface="Calibri" panose="020F0502020204030204" pitchFamily="34" charset="0"/>
              </a:rPr>
              <a:t>This session will have all 30 children for 20 minutes during the session – please be patient when dropping off/collecting!</a:t>
            </a:r>
          </a:p>
        </p:txBody>
      </p:sp>
    </p:spTree>
    <p:extLst>
      <p:ext uri="{BB962C8B-B14F-4D97-AF65-F5344CB8AC3E}">
        <p14:creationId xmlns:p14="http://schemas.microsoft.com/office/powerpoint/2010/main" val="183612578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A1478-5946-4A77-A86C-832B916D3669}"/>
              </a:ext>
            </a:extLst>
          </p:cNvPr>
          <p:cNvSpPr>
            <a:spLocks noGrp="1"/>
          </p:cNvSpPr>
          <p:nvPr>
            <p:ph type="title"/>
          </p:nvPr>
        </p:nvSpPr>
        <p:spPr>
          <a:xfrm>
            <a:off x="442451" y="301760"/>
            <a:ext cx="9155469" cy="1005930"/>
          </a:xfrm>
        </p:spPr>
        <p:txBody>
          <a:bodyPr>
            <a:noAutofit/>
          </a:bodyPr>
          <a:lstStyle/>
          <a:p>
            <a:pPr algn="ctr"/>
            <a:r>
              <a:rPr lang="en-GB" sz="5000" b="1" dirty="0">
                <a:latin typeface="Calibri" panose="020F0502020204030204" pitchFamily="34" charset="0"/>
                <a:cs typeface="Calibri" panose="020F0502020204030204" pitchFamily="34" charset="0"/>
              </a:rPr>
              <a:t>September Transition Arrangements </a:t>
            </a:r>
          </a:p>
        </p:txBody>
      </p:sp>
      <p:sp>
        <p:nvSpPr>
          <p:cNvPr id="3" name="Content Placeholder 2">
            <a:extLst>
              <a:ext uri="{FF2B5EF4-FFF2-40B4-BE49-F238E27FC236}">
                <a16:creationId xmlns:a16="http://schemas.microsoft.com/office/drawing/2014/main" id="{6714423A-90C0-46EC-952F-D036CDA97212}"/>
              </a:ext>
            </a:extLst>
          </p:cNvPr>
          <p:cNvSpPr>
            <a:spLocks noGrp="1"/>
          </p:cNvSpPr>
          <p:nvPr>
            <p:ph idx="1"/>
          </p:nvPr>
        </p:nvSpPr>
        <p:spPr>
          <a:xfrm>
            <a:off x="677334" y="2433966"/>
            <a:ext cx="9717000" cy="3880773"/>
          </a:xfrm>
        </p:spPr>
        <p:txBody>
          <a:bodyPr>
            <a:normAutofit/>
          </a:bodyPr>
          <a:lstStyle/>
          <a:p>
            <a:r>
              <a:rPr lang="en-GB" sz="2600" dirty="0">
                <a:latin typeface="Calibri" panose="020F0502020204030204" pitchFamily="34" charset="0"/>
                <a:cs typeface="Calibri" panose="020F0502020204030204" pitchFamily="34" charset="0"/>
              </a:rPr>
              <a:t>Initial half days/sessions</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Groups based on nursery groups/friendships</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How to support if they have a wobble</a:t>
            </a:r>
          </a:p>
          <a:p>
            <a:endParaRPr lang="en-GB" sz="2600" dirty="0">
              <a:latin typeface="Calibri" panose="020F0502020204030204" pitchFamily="34" charset="0"/>
              <a:cs typeface="Calibri" panose="020F0502020204030204" pitchFamily="34" charset="0"/>
            </a:endParaRPr>
          </a:p>
          <a:p>
            <a:r>
              <a:rPr lang="en-GB" sz="2600" dirty="0">
                <a:latin typeface="Calibri" panose="020F0502020204030204" pitchFamily="34" charset="0"/>
                <a:cs typeface="Calibri" panose="020F0502020204030204" pitchFamily="34" charset="0"/>
              </a:rPr>
              <a:t>Curriculum presentation to parents</a:t>
            </a:r>
          </a:p>
          <a:p>
            <a:endParaRPr lang="en-GB" sz="3000" dirty="0"/>
          </a:p>
        </p:txBody>
      </p:sp>
    </p:spTree>
    <p:extLst>
      <p:ext uri="{BB962C8B-B14F-4D97-AF65-F5344CB8AC3E}">
        <p14:creationId xmlns:p14="http://schemas.microsoft.com/office/powerpoint/2010/main" val="178327334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40D22-9487-4DFC-8900-721B16007F69}"/>
              </a:ext>
            </a:extLst>
          </p:cNvPr>
          <p:cNvSpPr>
            <a:spLocks noGrp="1"/>
          </p:cNvSpPr>
          <p:nvPr>
            <p:ph type="title"/>
          </p:nvPr>
        </p:nvSpPr>
        <p:spPr>
          <a:xfrm>
            <a:off x="461025" y="383458"/>
            <a:ext cx="8596668" cy="845574"/>
          </a:xfrm>
        </p:spPr>
        <p:txBody>
          <a:bodyPr>
            <a:normAutofit/>
          </a:bodyPr>
          <a:lstStyle/>
          <a:p>
            <a:r>
              <a:rPr lang="en-GB" sz="4400" dirty="0">
                <a:latin typeface="Calibri" panose="020F0502020204030204" pitchFamily="34" charset="0"/>
                <a:cs typeface="Calibri" panose="020F0502020204030204" pitchFamily="34" charset="0"/>
              </a:rPr>
              <a:t>Day 1: </a:t>
            </a:r>
            <a:r>
              <a:rPr lang="en-GB" sz="4400" dirty="0">
                <a:solidFill>
                  <a:srgbClr val="0070C0"/>
                </a:solidFill>
                <a:latin typeface="Calibri" panose="020F0502020204030204" pitchFamily="34" charset="0"/>
                <a:cs typeface="Calibri" panose="020F0502020204030204" pitchFamily="34" charset="0"/>
              </a:rPr>
              <a:t>Thursday 3</a:t>
            </a:r>
            <a:r>
              <a:rPr lang="en-GB" sz="4400" baseline="30000" dirty="0">
                <a:solidFill>
                  <a:srgbClr val="0070C0"/>
                </a:solidFill>
                <a:latin typeface="Calibri" panose="020F0502020204030204" pitchFamily="34" charset="0"/>
                <a:cs typeface="Calibri" panose="020F0502020204030204" pitchFamily="34" charset="0"/>
              </a:rPr>
              <a:t>rd</a:t>
            </a:r>
            <a:r>
              <a:rPr lang="en-GB" sz="4400" dirty="0">
                <a:solidFill>
                  <a:srgbClr val="0070C0"/>
                </a:solidFill>
                <a:latin typeface="Calibri" panose="020F0502020204030204" pitchFamily="34" charset="0"/>
                <a:cs typeface="Calibri" panose="020F0502020204030204" pitchFamily="34" charset="0"/>
              </a:rPr>
              <a:t> September</a:t>
            </a:r>
          </a:p>
        </p:txBody>
      </p:sp>
      <p:sp>
        <p:nvSpPr>
          <p:cNvPr id="3" name="Content Placeholder 2">
            <a:extLst>
              <a:ext uri="{FF2B5EF4-FFF2-40B4-BE49-F238E27FC236}">
                <a16:creationId xmlns:a16="http://schemas.microsoft.com/office/drawing/2014/main" id="{0A09DF90-57EA-48CE-A0EE-209E1AFC9A7C}"/>
              </a:ext>
            </a:extLst>
          </p:cNvPr>
          <p:cNvSpPr>
            <a:spLocks noGrp="1"/>
          </p:cNvSpPr>
          <p:nvPr>
            <p:ph idx="1"/>
          </p:nvPr>
        </p:nvSpPr>
        <p:spPr>
          <a:xfrm>
            <a:off x="854314" y="1683467"/>
            <a:ext cx="5320344" cy="4791075"/>
          </a:xfrm>
        </p:spPr>
        <p:txBody>
          <a:bodyPr>
            <a:noAutofit/>
          </a:bodyPr>
          <a:lstStyle/>
          <a:p>
            <a:pPr marL="0" indent="0">
              <a:buNone/>
            </a:pPr>
            <a:r>
              <a:rPr lang="en-GB" sz="2000" b="1" dirty="0">
                <a:latin typeface="Calibri" panose="020F0502020204030204" pitchFamily="34" charset="0"/>
                <a:cs typeface="Calibri" panose="020F0502020204030204" pitchFamily="34" charset="0"/>
              </a:rPr>
              <a:t>Group 1</a:t>
            </a:r>
          </a:p>
          <a:p>
            <a:r>
              <a:rPr lang="en-GB" sz="2000" dirty="0">
                <a:latin typeface="Calibri" panose="020F0502020204030204" pitchFamily="34" charset="0"/>
                <a:cs typeface="Calibri" panose="020F0502020204030204" pitchFamily="34" charset="0"/>
              </a:rPr>
              <a:t>Arrive at 8.45am</a:t>
            </a:r>
          </a:p>
          <a:p>
            <a:r>
              <a:rPr lang="en-GB" sz="2000" dirty="0">
                <a:latin typeface="Calibri" panose="020F0502020204030204" pitchFamily="34" charset="0"/>
                <a:cs typeface="Calibri" panose="020F0502020204030204" pitchFamily="34" charset="0"/>
              </a:rPr>
              <a:t>Stay and settle your child in the classroom </a:t>
            </a:r>
          </a:p>
          <a:p>
            <a:r>
              <a:rPr lang="en-GB" sz="2000" dirty="0">
                <a:latin typeface="Calibri" panose="020F0502020204030204" pitchFamily="34" charset="0"/>
                <a:cs typeface="Calibri" panose="020F0502020204030204" pitchFamily="34" charset="0"/>
              </a:rPr>
              <a:t>Collection 11.30am</a:t>
            </a:r>
          </a:p>
          <a:p>
            <a:r>
              <a:rPr lang="en-GB" sz="2000" dirty="0">
                <a:latin typeface="Calibri" panose="020F0502020204030204" pitchFamily="34" charset="0"/>
                <a:cs typeface="Calibri" panose="020F0502020204030204" pitchFamily="34" charset="0"/>
              </a:rPr>
              <a:t>No lunch provided</a:t>
            </a:r>
          </a:p>
          <a:p>
            <a:endParaRPr lang="en-GB" sz="2000" dirty="0">
              <a:latin typeface="Calibri" panose="020F0502020204030204" pitchFamily="34" charset="0"/>
              <a:cs typeface="Calibri" panose="020F0502020204030204" pitchFamily="34" charset="0"/>
            </a:endParaRPr>
          </a:p>
          <a:p>
            <a:pPr marL="0" indent="0">
              <a:buNone/>
            </a:pPr>
            <a:r>
              <a:rPr lang="en-GB" sz="2000" b="1" dirty="0">
                <a:latin typeface="Calibri" panose="020F0502020204030204" pitchFamily="34" charset="0"/>
                <a:cs typeface="Calibri" panose="020F0502020204030204" pitchFamily="34" charset="0"/>
              </a:rPr>
              <a:t>Group 2</a:t>
            </a:r>
          </a:p>
          <a:p>
            <a:r>
              <a:rPr lang="en-GB" sz="2000" dirty="0">
                <a:latin typeface="Calibri" panose="020F0502020204030204" pitchFamily="34" charset="0"/>
                <a:cs typeface="Calibri" panose="020F0502020204030204" pitchFamily="34" charset="0"/>
              </a:rPr>
              <a:t>Arrive at 12.45pm</a:t>
            </a:r>
          </a:p>
          <a:p>
            <a:r>
              <a:rPr lang="en-GB" sz="2000" dirty="0">
                <a:latin typeface="Calibri" panose="020F0502020204030204" pitchFamily="34" charset="0"/>
                <a:cs typeface="Calibri" panose="020F0502020204030204" pitchFamily="34" charset="0"/>
              </a:rPr>
              <a:t>Stay and settle your child in the classroom </a:t>
            </a:r>
          </a:p>
          <a:p>
            <a:r>
              <a:rPr lang="en-GB" sz="2000" dirty="0">
                <a:latin typeface="Calibri" panose="020F0502020204030204" pitchFamily="34" charset="0"/>
                <a:cs typeface="Calibri" panose="020F0502020204030204" pitchFamily="34" charset="0"/>
              </a:rPr>
              <a:t>Collection 3.30pm</a:t>
            </a:r>
          </a:p>
          <a:p>
            <a:r>
              <a:rPr lang="en-GB" sz="2000" dirty="0">
                <a:latin typeface="Calibri" panose="020F0502020204030204" pitchFamily="34" charset="0"/>
                <a:cs typeface="Calibri" panose="020F0502020204030204" pitchFamily="34" charset="0"/>
              </a:rPr>
              <a:t>No lunch provided</a:t>
            </a:r>
          </a:p>
        </p:txBody>
      </p:sp>
    </p:spTree>
    <p:extLst>
      <p:ext uri="{BB962C8B-B14F-4D97-AF65-F5344CB8AC3E}">
        <p14:creationId xmlns:p14="http://schemas.microsoft.com/office/powerpoint/2010/main" val="324594185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09DF90-57EA-48CE-A0EE-209E1AFC9A7C}"/>
              </a:ext>
            </a:extLst>
          </p:cNvPr>
          <p:cNvSpPr>
            <a:spLocks noGrp="1"/>
          </p:cNvSpPr>
          <p:nvPr>
            <p:ph idx="1"/>
          </p:nvPr>
        </p:nvSpPr>
        <p:spPr>
          <a:xfrm>
            <a:off x="551652" y="231367"/>
            <a:ext cx="8596668" cy="6018743"/>
          </a:xfrm>
        </p:spPr>
        <p:txBody>
          <a:bodyPr>
            <a:normAutofit lnSpcReduction="10000"/>
          </a:bodyPr>
          <a:lstStyle/>
          <a:p>
            <a:pPr marL="0" indent="0">
              <a:buNone/>
            </a:pPr>
            <a:endParaRPr lang="en-GB" sz="2000" dirty="0"/>
          </a:p>
          <a:p>
            <a:pPr marL="0" indent="0">
              <a:buNone/>
            </a:pPr>
            <a:r>
              <a:rPr lang="en-GB" sz="4400" dirty="0">
                <a:solidFill>
                  <a:schemeClr val="accent1"/>
                </a:solidFill>
                <a:latin typeface="Calibri" panose="020F0502020204030204" pitchFamily="34" charset="0"/>
                <a:ea typeface="+mj-ea"/>
                <a:cs typeface="Calibri" panose="020F0502020204030204" pitchFamily="34" charset="0"/>
              </a:rPr>
              <a:t>Day 2: </a:t>
            </a:r>
            <a:r>
              <a:rPr lang="en-GB" sz="4400" dirty="0">
                <a:solidFill>
                  <a:srgbClr val="0070C0"/>
                </a:solidFill>
                <a:latin typeface="Calibri" panose="020F0502020204030204" pitchFamily="34" charset="0"/>
                <a:ea typeface="+mj-ea"/>
                <a:cs typeface="Calibri" panose="020F0502020204030204" pitchFamily="34" charset="0"/>
              </a:rPr>
              <a:t>Friday 5th September</a:t>
            </a:r>
          </a:p>
          <a:p>
            <a:pPr marL="0" indent="0">
              <a:buNone/>
            </a:pPr>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All children</a:t>
            </a:r>
          </a:p>
          <a:p>
            <a:r>
              <a:rPr lang="en-GB" sz="2000" dirty="0">
                <a:latin typeface="Calibri" panose="020F0502020204030204" pitchFamily="34" charset="0"/>
                <a:cs typeface="Calibri" panose="020F0502020204030204" pitchFamily="34" charset="0"/>
              </a:rPr>
              <a:t>Arrive at 8.45am</a:t>
            </a:r>
          </a:p>
          <a:p>
            <a:r>
              <a:rPr lang="en-GB" sz="2000" dirty="0">
                <a:latin typeface="Calibri" panose="020F0502020204030204" pitchFamily="34" charset="0"/>
                <a:cs typeface="Calibri" panose="020F0502020204030204" pitchFamily="34" charset="0"/>
              </a:rPr>
              <a:t>Lunch is provided</a:t>
            </a:r>
          </a:p>
          <a:p>
            <a:r>
              <a:rPr lang="en-GB" sz="2000" dirty="0">
                <a:latin typeface="Calibri" panose="020F0502020204030204" pitchFamily="34" charset="0"/>
                <a:cs typeface="Calibri" panose="020F0502020204030204" pitchFamily="34" charset="0"/>
              </a:rPr>
              <a:t>Collection 12.30pm</a:t>
            </a:r>
          </a:p>
          <a:p>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4400" dirty="0">
                <a:solidFill>
                  <a:schemeClr val="accent1"/>
                </a:solidFill>
                <a:latin typeface="Calibri" panose="020F0502020204030204" pitchFamily="34" charset="0"/>
                <a:cs typeface="Calibri" panose="020F0502020204030204" pitchFamily="34" charset="0"/>
              </a:rPr>
              <a:t>Day 3: </a:t>
            </a:r>
            <a:r>
              <a:rPr lang="en-GB" sz="4400" dirty="0">
                <a:solidFill>
                  <a:srgbClr val="0070C0"/>
                </a:solidFill>
                <a:latin typeface="Calibri" panose="020F0502020204030204" pitchFamily="34" charset="0"/>
                <a:cs typeface="Calibri" panose="020F0502020204030204" pitchFamily="34" charset="0"/>
              </a:rPr>
              <a:t>Monday 8</a:t>
            </a:r>
            <a:r>
              <a:rPr lang="en-GB" sz="4400" baseline="30000" dirty="0">
                <a:solidFill>
                  <a:srgbClr val="0070C0"/>
                </a:solidFill>
                <a:latin typeface="Calibri" panose="020F0502020204030204" pitchFamily="34" charset="0"/>
                <a:cs typeface="Calibri" panose="020F0502020204030204" pitchFamily="34" charset="0"/>
              </a:rPr>
              <a:t>th</a:t>
            </a:r>
            <a:r>
              <a:rPr lang="en-GB" sz="4400" dirty="0">
                <a:solidFill>
                  <a:srgbClr val="0070C0"/>
                </a:solidFill>
                <a:latin typeface="Calibri" panose="020F0502020204030204" pitchFamily="34" charset="0"/>
                <a:cs typeface="Calibri" panose="020F0502020204030204" pitchFamily="34" charset="0"/>
              </a:rPr>
              <a:t> September</a:t>
            </a: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All children</a:t>
            </a:r>
          </a:p>
          <a:p>
            <a:r>
              <a:rPr lang="en-GB" sz="2000" dirty="0">
                <a:latin typeface="Calibri" panose="020F0502020204030204" pitchFamily="34" charset="0"/>
                <a:cs typeface="Calibri" panose="020F0502020204030204" pitchFamily="34" charset="0"/>
              </a:rPr>
              <a:t>First full day in school, 8.45 – 3.30pm</a:t>
            </a:r>
          </a:p>
          <a:p>
            <a:endParaRPr lang="en-GB" sz="2000" dirty="0"/>
          </a:p>
          <a:p>
            <a:endParaRPr lang="en-GB" sz="2000" dirty="0"/>
          </a:p>
          <a:p>
            <a:endParaRPr lang="en-GB" sz="2000" dirty="0"/>
          </a:p>
          <a:p>
            <a:endParaRPr lang="en-GB" sz="2000" dirty="0"/>
          </a:p>
          <a:p>
            <a:pPr marL="0" indent="0">
              <a:buNone/>
            </a:pPr>
            <a:endParaRPr lang="en-GB" sz="2000" b="1" dirty="0"/>
          </a:p>
        </p:txBody>
      </p:sp>
    </p:spTree>
    <p:extLst>
      <p:ext uri="{BB962C8B-B14F-4D97-AF65-F5344CB8AC3E}">
        <p14:creationId xmlns:p14="http://schemas.microsoft.com/office/powerpoint/2010/main" val="210876145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FCEB-9ECD-4579-9AC8-CEC5BE36A385}"/>
              </a:ext>
            </a:extLst>
          </p:cNvPr>
          <p:cNvSpPr>
            <a:spLocks noGrp="1"/>
          </p:cNvSpPr>
          <p:nvPr>
            <p:ph type="title"/>
          </p:nvPr>
        </p:nvSpPr>
        <p:spPr>
          <a:xfrm>
            <a:off x="765279" y="455324"/>
            <a:ext cx="8596668" cy="832702"/>
          </a:xfrm>
        </p:spPr>
        <p:txBody>
          <a:bodyPr>
            <a:normAutofit fontScale="90000"/>
          </a:bodyPr>
          <a:lstStyle/>
          <a:p>
            <a:pPr algn="ctr"/>
            <a:r>
              <a:rPr lang="en-GB" sz="5000" b="1" dirty="0">
                <a:latin typeface="Calibri" panose="020F0502020204030204" pitchFamily="34" charset="0"/>
                <a:cs typeface="Calibri" panose="020F0502020204030204" pitchFamily="34" charset="0"/>
              </a:rPr>
              <a:t>What Your Child Needs</a:t>
            </a:r>
          </a:p>
        </p:txBody>
      </p:sp>
      <p:sp>
        <p:nvSpPr>
          <p:cNvPr id="4" name="Content Placeholder 2">
            <a:extLst>
              <a:ext uri="{FF2B5EF4-FFF2-40B4-BE49-F238E27FC236}">
                <a16:creationId xmlns:a16="http://schemas.microsoft.com/office/drawing/2014/main" id="{28FFCBDC-E44A-4915-A2E7-73A23F3542F1}"/>
              </a:ext>
            </a:extLst>
          </p:cNvPr>
          <p:cNvSpPr txBox="1">
            <a:spLocks/>
          </p:cNvSpPr>
          <p:nvPr/>
        </p:nvSpPr>
        <p:spPr>
          <a:xfrm>
            <a:off x="660796" y="1679335"/>
            <a:ext cx="8178405" cy="405455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3600" b="1" dirty="0">
                <a:latin typeface="Calibri" panose="020F0502020204030204" pitchFamily="34" charset="0"/>
                <a:cs typeface="Calibri" panose="020F0502020204030204" pitchFamily="34" charset="0"/>
              </a:rPr>
              <a:t>School Uniform</a:t>
            </a:r>
          </a:p>
          <a:p>
            <a:pPr marL="0" indent="0" algn="ctr">
              <a:buFont typeface="Wingdings 3" charset="2"/>
              <a:buNone/>
            </a:pPr>
            <a:endParaRPr lang="en-GB" sz="2400" b="1"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Bottle green polo shirt</a:t>
            </a:r>
          </a:p>
          <a:p>
            <a:r>
              <a:rPr lang="en-GB" sz="2400" dirty="0">
                <a:latin typeface="Calibri" panose="020F0502020204030204" pitchFamily="34" charset="0"/>
                <a:cs typeface="Calibri" panose="020F0502020204030204" pitchFamily="34" charset="0"/>
              </a:rPr>
              <a:t>Bottle green jumper/cardigan</a:t>
            </a:r>
          </a:p>
          <a:p>
            <a:r>
              <a:rPr lang="en-GB" sz="2400" dirty="0">
                <a:latin typeface="Calibri" panose="020F0502020204030204" pitchFamily="34" charset="0"/>
                <a:cs typeface="Calibri" panose="020F0502020204030204" pitchFamily="34" charset="0"/>
              </a:rPr>
              <a:t>Black/dark grey skirt, shorts, pinafore dress or trousers</a:t>
            </a:r>
          </a:p>
          <a:p>
            <a:r>
              <a:rPr lang="en-GB" sz="2400" dirty="0">
                <a:latin typeface="Calibri" panose="020F0502020204030204" pitchFamily="34" charset="0"/>
                <a:cs typeface="Calibri" panose="020F0502020204030204" pitchFamily="34" charset="0"/>
              </a:rPr>
              <a:t>Green and white checked dress for the summer</a:t>
            </a:r>
          </a:p>
          <a:p>
            <a:r>
              <a:rPr lang="en-GB" sz="2400" dirty="0">
                <a:latin typeface="Calibri" panose="020F0502020204030204" pitchFamily="34" charset="0"/>
                <a:cs typeface="Calibri" panose="020F0502020204030204" pitchFamily="34" charset="0"/>
              </a:rPr>
              <a:t>Sensible dark shoes</a:t>
            </a:r>
          </a:p>
          <a:p>
            <a:r>
              <a:rPr lang="en-GB" sz="2400" dirty="0">
                <a:latin typeface="Calibri" panose="020F0502020204030204" pitchFamily="34" charset="0"/>
                <a:cs typeface="Calibri" panose="020F0502020204030204" pitchFamily="34" charset="0"/>
              </a:rPr>
              <a:t>Children do not need a book bag for Reception.</a:t>
            </a:r>
          </a:p>
          <a:p>
            <a:pPr marL="0" indent="0">
              <a:buNone/>
            </a:pPr>
            <a:r>
              <a:rPr lang="en-GB" sz="2400" dirty="0">
                <a:latin typeface="Calibri" panose="020F0502020204030204" pitchFamily="34" charset="0"/>
                <a:cs typeface="Calibri" panose="020F0502020204030204" pitchFamily="34" charset="0"/>
                <a:hlinkClick r:id="rId4"/>
              </a:rPr>
              <a:t>www.just-schoolwear.co.uk</a:t>
            </a:r>
            <a:r>
              <a:rPr lang="en-GB" sz="2400" dirty="0">
                <a:latin typeface="Calibri" panose="020F0502020204030204" pitchFamily="34" charset="0"/>
                <a:cs typeface="Calibri" panose="020F0502020204030204" pitchFamily="34" charset="0"/>
              </a:rPr>
              <a:t> or </a:t>
            </a:r>
            <a:r>
              <a:rPr lang="en-GB" sz="2400" dirty="0">
                <a:latin typeface="Calibri" panose="020F0502020204030204" pitchFamily="34" charset="0"/>
                <a:cs typeface="Calibri" panose="020F0502020204030204" pitchFamily="34" charset="0"/>
                <a:hlinkClick r:id="rId5"/>
              </a:rPr>
              <a:t>www.schoolwearsolutions.com</a:t>
            </a:r>
            <a:r>
              <a:rPr lang="en-GB" sz="2400" dirty="0">
                <a:latin typeface="Calibri" panose="020F0502020204030204" pitchFamily="34" charset="0"/>
                <a:cs typeface="Calibri" panose="020F0502020204030204" pitchFamily="34" charset="0"/>
              </a:rPr>
              <a:t> </a:t>
            </a:r>
          </a:p>
        </p:txBody>
      </p:sp>
      <p:pic>
        <p:nvPicPr>
          <p:cNvPr id="5" name="Picture 4">
            <a:extLst>
              <a:ext uri="{FF2B5EF4-FFF2-40B4-BE49-F238E27FC236}">
                <a16:creationId xmlns:a16="http://schemas.microsoft.com/office/drawing/2014/main" id="{768A63FF-6BB2-E276-B1C5-F260099494E8}"/>
              </a:ext>
            </a:extLst>
          </p:cNvPr>
          <p:cNvPicPr>
            <a:picLocks noChangeAspect="1"/>
          </p:cNvPicPr>
          <p:nvPr/>
        </p:nvPicPr>
        <p:blipFill>
          <a:blip r:embed="rId6"/>
          <a:stretch>
            <a:fillRect/>
          </a:stretch>
        </p:blipFill>
        <p:spPr>
          <a:xfrm>
            <a:off x="8234823" y="2502770"/>
            <a:ext cx="1543050" cy="2009775"/>
          </a:xfrm>
          <a:prstGeom prst="rect">
            <a:avLst/>
          </a:prstGeom>
        </p:spPr>
      </p:pic>
    </p:spTree>
    <p:custDataLst>
      <p:tags r:id="rId1"/>
    </p:custDataLst>
    <p:extLst>
      <p:ext uri="{BB962C8B-B14F-4D97-AF65-F5344CB8AC3E}">
        <p14:creationId xmlns:p14="http://schemas.microsoft.com/office/powerpoint/2010/main" val="336327832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CAA536-C70C-01A6-6DC5-8E2DD76BA8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7716448-6C0B-D4A4-ABFE-E461271A685F}"/>
              </a:ext>
            </a:extLst>
          </p:cNvPr>
          <p:cNvSpPr>
            <a:spLocks noGrp="1"/>
          </p:cNvSpPr>
          <p:nvPr>
            <p:ph type="title"/>
          </p:nvPr>
        </p:nvSpPr>
        <p:spPr>
          <a:xfrm>
            <a:off x="725950" y="592975"/>
            <a:ext cx="8596668" cy="852367"/>
          </a:xfrm>
        </p:spPr>
        <p:txBody>
          <a:bodyPr>
            <a:normAutofit fontScale="90000"/>
          </a:bodyPr>
          <a:lstStyle/>
          <a:p>
            <a:pPr algn="ctr"/>
            <a:r>
              <a:rPr lang="en-GB" sz="5000" b="1" dirty="0">
                <a:latin typeface="Calibri" panose="020F0502020204030204" pitchFamily="34" charset="0"/>
                <a:cs typeface="Calibri" panose="020F0502020204030204" pitchFamily="34" charset="0"/>
              </a:rPr>
              <a:t>What Your Child Needs</a:t>
            </a:r>
          </a:p>
        </p:txBody>
      </p:sp>
      <p:sp>
        <p:nvSpPr>
          <p:cNvPr id="6" name="Content Placeholder 2">
            <a:extLst>
              <a:ext uri="{FF2B5EF4-FFF2-40B4-BE49-F238E27FC236}">
                <a16:creationId xmlns:a16="http://schemas.microsoft.com/office/drawing/2014/main" id="{ED2D89CB-6805-21DE-13B4-DAAB22828EE9}"/>
              </a:ext>
            </a:extLst>
          </p:cNvPr>
          <p:cNvSpPr txBox="1">
            <a:spLocks/>
          </p:cNvSpPr>
          <p:nvPr/>
        </p:nvSpPr>
        <p:spPr>
          <a:xfrm>
            <a:off x="506384" y="1820398"/>
            <a:ext cx="8971913" cy="444462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3200" b="1" dirty="0">
                <a:latin typeface="Calibri" panose="020F0502020204030204" pitchFamily="34" charset="0"/>
                <a:cs typeface="Calibri" panose="020F0502020204030204" pitchFamily="34" charset="0"/>
              </a:rPr>
              <a:t>PE Kit</a:t>
            </a:r>
          </a:p>
          <a:p>
            <a:r>
              <a:rPr lang="en-GB" sz="2400" dirty="0">
                <a:latin typeface="Calibri" panose="020F0502020204030204" pitchFamily="34" charset="0"/>
                <a:cs typeface="Calibri" panose="020F0502020204030204" pitchFamily="34" charset="0"/>
              </a:rPr>
              <a:t>White t-shirt</a:t>
            </a:r>
          </a:p>
          <a:p>
            <a:r>
              <a:rPr lang="en-GB" sz="2400" dirty="0">
                <a:latin typeface="Calibri" panose="020F0502020204030204" pitchFamily="34" charset="0"/>
                <a:cs typeface="Calibri" panose="020F0502020204030204" pitchFamily="34" charset="0"/>
              </a:rPr>
              <a:t>Black shorts</a:t>
            </a:r>
          </a:p>
          <a:p>
            <a:r>
              <a:rPr lang="en-GB" sz="2400" dirty="0">
                <a:latin typeface="Calibri" panose="020F0502020204030204" pitchFamily="34" charset="0"/>
                <a:cs typeface="Calibri" panose="020F0502020204030204" pitchFamily="34" charset="0"/>
              </a:rPr>
              <a:t>Plain, appropriate tracksuit or equivalent</a:t>
            </a:r>
          </a:p>
          <a:p>
            <a:r>
              <a:rPr lang="en-GB" sz="2400" dirty="0">
                <a:latin typeface="Calibri" panose="020F0502020204030204" pitchFamily="34" charset="0"/>
                <a:cs typeface="Calibri" panose="020F0502020204030204" pitchFamily="34" charset="0"/>
              </a:rPr>
              <a:t>Trainers </a:t>
            </a:r>
          </a:p>
          <a:p>
            <a:r>
              <a:rPr lang="en-GB" sz="2400" dirty="0">
                <a:latin typeface="Calibri" panose="020F0502020204030204" pitchFamily="34" charset="0"/>
                <a:cs typeface="Calibri" panose="020F0502020204030204" pitchFamily="34" charset="0"/>
              </a:rPr>
              <a:t>Drawstring bag</a:t>
            </a:r>
          </a:p>
          <a:p>
            <a:endParaRPr lang="en-GB" sz="2400" dirty="0">
              <a:latin typeface="Calibri" panose="020F0502020204030204" pitchFamily="34" charset="0"/>
              <a:cs typeface="Calibri" panose="020F0502020204030204" pitchFamily="34" charset="0"/>
            </a:endParaRPr>
          </a:p>
          <a:p>
            <a:pPr marL="0" indent="0">
              <a:buNone/>
            </a:pPr>
            <a:r>
              <a:rPr lang="en-GB" sz="2400" dirty="0">
                <a:latin typeface="Calibri" panose="020F0502020204030204" pitchFamily="34" charset="0"/>
                <a:cs typeface="Calibri" panose="020F0502020204030204" pitchFamily="34" charset="0"/>
              </a:rPr>
              <a:t>In September, children will come to school wearing their PE kit. Our PE day is </a:t>
            </a:r>
            <a:r>
              <a:rPr lang="en-GB" sz="2400" u="sng" dirty="0">
                <a:latin typeface="Calibri" panose="020F0502020204030204" pitchFamily="34" charset="0"/>
                <a:cs typeface="Calibri" panose="020F0502020204030204" pitchFamily="34" charset="0"/>
              </a:rPr>
              <a:t>Wednesday</a:t>
            </a:r>
            <a:r>
              <a:rPr lang="en-GB" sz="2400" dirty="0">
                <a:latin typeface="Calibri" panose="020F0502020204030204" pitchFamily="34" charset="0"/>
                <a:cs typeface="Calibri" panose="020F0502020204030204" pitchFamily="34" charset="0"/>
              </a:rPr>
              <a:t>.</a:t>
            </a:r>
          </a:p>
        </p:txBody>
      </p:sp>
      <p:pic>
        <p:nvPicPr>
          <p:cNvPr id="4" name="Picture 3">
            <a:extLst>
              <a:ext uri="{FF2B5EF4-FFF2-40B4-BE49-F238E27FC236}">
                <a16:creationId xmlns:a16="http://schemas.microsoft.com/office/drawing/2014/main" id="{FB9607BB-D155-F3EF-2D8D-04A7C11538D2}"/>
              </a:ext>
            </a:extLst>
          </p:cNvPr>
          <p:cNvPicPr>
            <a:picLocks noChangeAspect="1"/>
          </p:cNvPicPr>
          <p:nvPr/>
        </p:nvPicPr>
        <p:blipFill>
          <a:blip r:embed="rId4"/>
          <a:stretch>
            <a:fillRect/>
          </a:stretch>
        </p:blipFill>
        <p:spPr>
          <a:xfrm>
            <a:off x="7536271" y="2695114"/>
            <a:ext cx="1509406" cy="2174971"/>
          </a:xfrm>
          <a:prstGeom prst="rect">
            <a:avLst/>
          </a:prstGeom>
        </p:spPr>
      </p:pic>
    </p:spTree>
    <p:custDataLst>
      <p:tags r:id="rId1"/>
    </p:custDataLst>
    <p:extLst>
      <p:ext uri="{BB962C8B-B14F-4D97-AF65-F5344CB8AC3E}">
        <p14:creationId xmlns:p14="http://schemas.microsoft.com/office/powerpoint/2010/main" val="96241247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A0520-C0C5-8FFE-999D-C450C0A041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2C5748-432C-ECC6-2DFD-2138E681A258}"/>
              </a:ext>
            </a:extLst>
          </p:cNvPr>
          <p:cNvSpPr>
            <a:spLocks noGrp="1"/>
          </p:cNvSpPr>
          <p:nvPr>
            <p:ph type="title"/>
          </p:nvPr>
        </p:nvSpPr>
        <p:spPr>
          <a:xfrm>
            <a:off x="818340" y="573311"/>
            <a:ext cx="8596668" cy="901528"/>
          </a:xfrm>
        </p:spPr>
        <p:txBody>
          <a:bodyPr>
            <a:normAutofit/>
          </a:bodyPr>
          <a:lstStyle/>
          <a:p>
            <a:pPr algn="ctr"/>
            <a:r>
              <a:rPr lang="en-GB" sz="5000" b="1" dirty="0">
                <a:latin typeface="Calibri" panose="020F0502020204030204" pitchFamily="34" charset="0"/>
                <a:cs typeface="Calibri" panose="020F0502020204030204" pitchFamily="34" charset="0"/>
              </a:rPr>
              <a:t>What Your Child Needs</a:t>
            </a:r>
          </a:p>
        </p:txBody>
      </p:sp>
      <p:sp>
        <p:nvSpPr>
          <p:cNvPr id="7" name="Content Placeholder 2">
            <a:extLst>
              <a:ext uri="{FF2B5EF4-FFF2-40B4-BE49-F238E27FC236}">
                <a16:creationId xmlns:a16="http://schemas.microsoft.com/office/drawing/2014/main" id="{C9E4FF27-C545-62C2-38DA-774098AC4980}"/>
              </a:ext>
            </a:extLst>
          </p:cNvPr>
          <p:cNvSpPr txBox="1">
            <a:spLocks/>
          </p:cNvSpPr>
          <p:nvPr/>
        </p:nvSpPr>
        <p:spPr>
          <a:xfrm>
            <a:off x="818340" y="2243887"/>
            <a:ext cx="9796703" cy="3735884"/>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Font typeface="Wingdings 3" charset="2"/>
              <a:buNone/>
            </a:pPr>
            <a:r>
              <a:rPr lang="en-GB" sz="3200" b="1" dirty="0">
                <a:latin typeface="Calibri" panose="020F0502020204030204" pitchFamily="34" charset="0"/>
                <a:cs typeface="Calibri" panose="020F0502020204030204" pitchFamily="34" charset="0"/>
              </a:rPr>
              <a:t>Water Bottle</a:t>
            </a:r>
          </a:p>
          <a:p>
            <a:pPr marL="0" indent="0" algn="ctr">
              <a:buFont typeface="Wingdings 3" charset="2"/>
              <a:buNone/>
            </a:pPr>
            <a:endParaRPr lang="en-GB" sz="2400" b="1"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ensure this is labelled with your child’s name</a:t>
            </a:r>
          </a:p>
          <a:p>
            <a:pPr marL="0"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Filled with water (not juice/flavoured water)</a:t>
            </a:r>
          </a:p>
          <a:p>
            <a:pPr marL="0" indent="0">
              <a:buNone/>
            </a:pP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Access to water should they forget</a:t>
            </a:r>
          </a:p>
        </p:txBody>
      </p:sp>
      <p:pic>
        <p:nvPicPr>
          <p:cNvPr id="4" name="Picture 3">
            <a:extLst>
              <a:ext uri="{FF2B5EF4-FFF2-40B4-BE49-F238E27FC236}">
                <a16:creationId xmlns:a16="http://schemas.microsoft.com/office/drawing/2014/main" id="{04BE820D-E7F3-7E15-62E0-E2EC7AE23E88}"/>
              </a:ext>
            </a:extLst>
          </p:cNvPr>
          <p:cNvPicPr>
            <a:picLocks noChangeAspect="1"/>
          </p:cNvPicPr>
          <p:nvPr/>
        </p:nvPicPr>
        <p:blipFill>
          <a:blip r:embed="rId4"/>
          <a:stretch>
            <a:fillRect/>
          </a:stretch>
        </p:blipFill>
        <p:spPr>
          <a:xfrm>
            <a:off x="8068136" y="3803547"/>
            <a:ext cx="657225" cy="1885950"/>
          </a:xfrm>
          <a:prstGeom prst="rect">
            <a:avLst/>
          </a:prstGeom>
        </p:spPr>
      </p:pic>
    </p:spTree>
    <p:custDataLst>
      <p:tags r:id="rId1"/>
    </p:custDataLst>
    <p:extLst>
      <p:ext uri="{BB962C8B-B14F-4D97-AF65-F5344CB8AC3E}">
        <p14:creationId xmlns:p14="http://schemas.microsoft.com/office/powerpoint/2010/main" val="25664591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E24A3-3B51-4B36-A378-779073AE452C}"/>
              </a:ext>
            </a:extLst>
          </p:cNvPr>
          <p:cNvSpPr>
            <a:spLocks noGrp="1"/>
          </p:cNvSpPr>
          <p:nvPr>
            <p:ph type="title"/>
          </p:nvPr>
        </p:nvSpPr>
        <p:spPr>
          <a:xfrm>
            <a:off x="706285" y="390914"/>
            <a:ext cx="8596668" cy="1320800"/>
          </a:xfrm>
        </p:spPr>
        <p:txBody>
          <a:bodyPr>
            <a:noAutofit/>
          </a:bodyPr>
          <a:lstStyle/>
          <a:p>
            <a:pPr algn="ctr"/>
            <a:r>
              <a:rPr lang="en-GB" sz="5000" b="1" dirty="0">
                <a:latin typeface="Calibri" panose="020F0502020204030204" pitchFamily="34" charset="0"/>
                <a:cs typeface="Calibri" panose="020F0502020204030204" pitchFamily="34" charset="0"/>
              </a:rPr>
              <a:t>How to Help Your Child Get Ready for School </a:t>
            </a:r>
          </a:p>
        </p:txBody>
      </p:sp>
      <p:sp>
        <p:nvSpPr>
          <p:cNvPr id="3" name="Content Placeholder 2">
            <a:extLst>
              <a:ext uri="{FF2B5EF4-FFF2-40B4-BE49-F238E27FC236}">
                <a16:creationId xmlns:a16="http://schemas.microsoft.com/office/drawing/2014/main" id="{8E842D1D-AF9A-46FE-838C-449FF6CCAB17}"/>
              </a:ext>
            </a:extLst>
          </p:cNvPr>
          <p:cNvSpPr>
            <a:spLocks noGrp="1"/>
          </p:cNvSpPr>
          <p:nvPr>
            <p:ph idx="1"/>
          </p:nvPr>
        </p:nvSpPr>
        <p:spPr>
          <a:xfrm>
            <a:off x="616827" y="2586313"/>
            <a:ext cx="8596668" cy="3880773"/>
          </a:xfrm>
        </p:spPr>
        <p:txBody>
          <a:bodyPr>
            <a:normAutofit/>
          </a:bodyPr>
          <a:lstStyle/>
          <a:p>
            <a:r>
              <a:rPr lang="en-GB" sz="2500" dirty="0">
                <a:latin typeface="Calibri" panose="020F0502020204030204" pitchFamily="34" charset="0"/>
                <a:cs typeface="Calibri" panose="020F0502020204030204" pitchFamily="34" charset="0"/>
              </a:rPr>
              <a:t>Dressing and undressing</a:t>
            </a:r>
          </a:p>
          <a:p>
            <a:r>
              <a:rPr lang="en-GB" sz="2500" dirty="0">
                <a:latin typeface="Calibri" panose="020F0502020204030204" pitchFamily="34" charset="0"/>
                <a:cs typeface="Calibri" panose="020F0502020204030204" pitchFamily="34" charset="0"/>
              </a:rPr>
              <a:t>Toileting</a:t>
            </a:r>
          </a:p>
          <a:p>
            <a:r>
              <a:rPr lang="en-GB" sz="2500" dirty="0">
                <a:latin typeface="Calibri" panose="020F0502020204030204" pitchFamily="34" charset="0"/>
                <a:cs typeface="Calibri" panose="020F0502020204030204" pitchFamily="34" charset="0"/>
              </a:rPr>
              <a:t>Playing with other children – taking turns, sharing</a:t>
            </a:r>
          </a:p>
          <a:p>
            <a:r>
              <a:rPr lang="en-GB" sz="2500" dirty="0">
                <a:latin typeface="Calibri" panose="020F0502020204030204" pitchFamily="34" charset="0"/>
                <a:cs typeface="Calibri" panose="020F0502020204030204" pitchFamily="34" charset="0"/>
              </a:rPr>
              <a:t>Keep it positive – use the website photos and challenges to familiarise them with school</a:t>
            </a:r>
          </a:p>
          <a:p>
            <a:r>
              <a:rPr lang="en-GB" sz="2500" dirty="0">
                <a:latin typeface="Calibri" panose="020F0502020204030204" pitchFamily="34" charset="0"/>
                <a:cs typeface="Calibri" panose="020F0502020204030204" pitchFamily="34" charset="0"/>
              </a:rPr>
              <a:t>Listen to their worries and reassure them</a:t>
            </a:r>
          </a:p>
          <a:p>
            <a:r>
              <a:rPr lang="en-GB" sz="2500" dirty="0">
                <a:latin typeface="Calibri" panose="020F0502020204030204" pitchFamily="34" charset="0"/>
                <a:cs typeface="Calibri" panose="020F0502020204030204" pitchFamily="34" charset="0"/>
              </a:rPr>
              <a:t>Eye and hearing test</a:t>
            </a:r>
          </a:p>
        </p:txBody>
      </p:sp>
    </p:spTree>
    <p:extLst>
      <p:ext uri="{BB962C8B-B14F-4D97-AF65-F5344CB8AC3E}">
        <p14:creationId xmlns:p14="http://schemas.microsoft.com/office/powerpoint/2010/main" val="134409030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A8FD600-8870-DB89-E3D7-8803F018A6B4}"/>
              </a:ext>
            </a:extLst>
          </p:cNvPr>
          <p:cNvSpPr txBox="1"/>
          <p:nvPr/>
        </p:nvSpPr>
        <p:spPr>
          <a:xfrm>
            <a:off x="612056" y="608797"/>
            <a:ext cx="7889918" cy="5078313"/>
          </a:xfrm>
          <a:prstGeom prst="rect">
            <a:avLst/>
          </a:prstGeom>
          <a:noFill/>
        </p:spPr>
        <p:txBody>
          <a:bodyPr wrap="square">
            <a:spAutoFit/>
          </a:bodyPr>
          <a:lstStyle/>
          <a:p>
            <a:r>
              <a:rPr lang="en-GB" sz="5000" b="1" dirty="0">
                <a:solidFill>
                  <a:schemeClr val="accent1"/>
                </a:solidFill>
                <a:latin typeface="Calibri" panose="020F0502020204030204" pitchFamily="34" charset="0"/>
                <a:cs typeface="Calibri" panose="020F0502020204030204" pitchFamily="34" charset="0"/>
              </a:rPr>
              <a:t>Parent Helpers</a:t>
            </a:r>
          </a:p>
          <a:p>
            <a:endParaRPr lang="en-GB" sz="5000" b="1" dirty="0">
              <a:solidFill>
                <a:schemeClr val="accent1"/>
              </a:solidFill>
            </a:endParaRPr>
          </a:p>
          <a:p>
            <a:pPr marL="685800" indent="-685800">
              <a:buFont typeface="Arial" panose="020B0604020202020204" pitchFamily="34" charset="0"/>
              <a:buChar char="•"/>
            </a:pPr>
            <a:r>
              <a:rPr lang="en-GB" sz="2800" dirty="0">
                <a:solidFill>
                  <a:schemeClr val="accent1"/>
                </a:solidFill>
                <a:latin typeface="Calibri" panose="020F0502020204030204" pitchFamily="34" charset="0"/>
                <a:cs typeface="Calibri" panose="020F0502020204030204" pitchFamily="34" charset="0"/>
              </a:rPr>
              <a:t>We welcome parents and grandparent to help in our classrooms.</a:t>
            </a:r>
          </a:p>
          <a:p>
            <a:endParaRPr lang="en-GB" sz="2800" dirty="0">
              <a:solidFill>
                <a:schemeClr val="accent1"/>
              </a:solidFill>
              <a:latin typeface="Calibri" panose="020F0502020204030204" pitchFamily="34" charset="0"/>
              <a:cs typeface="Calibri" panose="020F0502020204030204" pitchFamily="34" charset="0"/>
            </a:endParaRPr>
          </a:p>
          <a:p>
            <a:pPr marL="685800" indent="-685800">
              <a:buFont typeface="Arial" panose="020B0604020202020204" pitchFamily="34" charset="0"/>
              <a:buChar char="•"/>
            </a:pPr>
            <a:r>
              <a:rPr lang="en-GB" sz="2800" dirty="0">
                <a:solidFill>
                  <a:schemeClr val="accent1"/>
                </a:solidFill>
                <a:latin typeface="Calibri" panose="020F0502020204030204" pitchFamily="34" charset="0"/>
                <a:cs typeface="Calibri" panose="020F0502020204030204" pitchFamily="34" charset="0"/>
              </a:rPr>
              <a:t>If you can spare some time to listen to some readers or help with some gardening jobs, we would love to hear from you.</a:t>
            </a:r>
          </a:p>
          <a:p>
            <a:endParaRPr lang="en-GB" sz="2800" dirty="0">
              <a:solidFill>
                <a:schemeClr val="accent1"/>
              </a:solidFill>
              <a:latin typeface="Calibri" panose="020F0502020204030204" pitchFamily="34" charset="0"/>
              <a:cs typeface="Calibri" panose="020F0502020204030204" pitchFamily="34" charset="0"/>
            </a:endParaRPr>
          </a:p>
          <a:p>
            <a:pPr marL="685800" indent="-685800">
              <a:buFont typeface="Arial" panose="020B0604020202020204" pitchFamily="34" charset="0"/>
              <a:buChar char="•"/>
            </a:pPr>
            <a:r>
              <a:rPr lang="en-GB" sz="2800" dirty="0">
                <a:solidFill>
                  <a:schemeClr val="accent1"/>
                </a:solidFill>
                <a:latin typeface="Calibri" panose="020F0502020204030204" pitchFamily="34" charset="0"/>
                <a:cs typeface="Calibri" panose="020F0502020204030204" pitchFamily="34" charset="0"/>
              </a:rPr>
              <a:t>Please speak to your child’s class teacher.</a:t>
            </a:r>
          </a:p>
        </p:txBody>
      </p:sp>
      <p:pic>
        <p:nvPicPr>
          <p:cNvPr id="5" name="Picture 4">
            <a:extLst>
              <a:ext uri="{FF2B5EF4-FFF2-40B4-BE49-F238E27FC236}">
                <a16:creationId xmlns:a16="http://schemas.microsoft.com/office/drawing/2014/main" id="{DA32382E-5BDE-AA98-5E46-2346C010509A}"/>
              </a:ext>
            </a:extLst>
          </p:cNvPr>
          <p:cNvPicPr>
            <a:picLocks noChangeAspect="1"/>
          </p:cNvPicPr>
          <p:nvPr/>
        </p:nvPicPr>
        <p:blipFill>
          <a:blip r:embed="rId3"/>
          <a:stretch>
            <a:fillRect/>
          </a:stretch>
        </p:blipFill>
        <p:spPr>
          <a:xfrm>
            <a:off x="8431508" y="3929974"/>
            <a:ext cx="3261794" cy="2714945"/>
          </a:xfrm>
          <a:prstGeom prst="rect">
            <a:avLst/>
          </a:prstGeom>
        </p:spPr>
      </p:pic>
    </p:spTree>
    <p:extLst>
      <p:ext uri="{BB962C8B-B14F-4D97-AF65-F5344CB8AC3E}">
        <p14:creationId xmlns:p14="http://schemas.microsoft.com/office/powerpoint/2010/main" val="329693312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08C89-93F4-E400-4125-AECB7D08518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6B86C24-4DB4-E1AA-26E1-444D382DE812}"/>
              </a:ext>
            </a:extLst>
          </p:cNvPr>
          <p:cNvSpPr txBox="1"/>
          <p:nvPr/>
        </p:nvSpPr>
        <p:spPr>
          <a:xfrm>
            <a:off x="385914" y="232629"/>
            <a:ext cx="9698136" cy="6432530"/>
          </a:xfrm>
          <a:prstGeom prst="rect">
            <a:avLst/>
          </a:prstGeom>
          <a:noFill/>
        </p:spPr>
        <p:txBody>
          <a:bodyPr wrap="square">
            <a:spAutoFit/>
          </a:bodyPr>
          <a:lstStyle/>
          <a:p>
            <a:pPr algn="ctr"/>
            <a:r>
              <a:rPr lang="en-GB" sz="5000" b="1" dirty="0">
                <a:solidFill>
                  <a:schemeClr val="accent1"/>
                </a:solidFill>
                <a:latin typeface="Calibri" panose="020F0502020204030204" pitchFamily="34" charset="0"/>
                <a:cs typeface="Calibri" panose="020F0502020204030204" pitchFamily="34" charset="0"/>
              </a:rPr>
              <a:t>Class Dojo</a:t>
            </a:r>
          </a:p>
          <a:p>
            <a:endParaRPr lang="en-GB" sz="5000" b="1" dirty="0">
              <a:solidFill>
                <a:schemeClr val="accent1"/>
              </a:solidFill>
            </a:endParaRP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Children are awarded ‘Dojo points’, which are linked to our school’s ‘Learning Powers’.</a:t>
            </a:r>
          </a:p>
          <a:p>
            <a:endParaRPr lang="en-GB" sz="24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The school has a News page that shares important information and reminders.</a:t>
            </a:r>
          </a:p>
          <a:p>
            <a:endParaRPr lang="en-GB" sz="24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Each class has its own page, where photographs of activities in school are shared.</a:t>
            </a:r>
          </a:p>
          <a:p>
            <a:endParaRPr lang="en-GB" sz="24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You can also directly message teachers with any non-urgent queries.</a:t>
            </a:r>
          </a:p>
          <a:p>
            <a:endParaRPr lang="en-GB" sz="2400" dirty="0">
              <a:latin typeface="Calibri" panose="020F0502020204030204" pitchFamily="34" charset="0"/>
              <a:cs typeface="Calibri" panose="020F0502020204030204" pitchFamily="34" charset="0"/>
            </a:endParaRPr>
          </a:p>
          <a:p>
            <a:pPr marL="342900" indent="-342900">
              <a:buFont typeface="Arial" panose="020B0604020202020204" pitchFamily="34" charset="0"/>
              <a:buChar char="•"/>
            </a:pPr>
            <a:r>
              <a:rPr lang="en-GB" sz="2400" dirty="0">
                <a:latin typeface="Calibri" panose="020F0502020204030204" pitchFamily="34" charset="0"/>
                <a:cs typeface="Calibri" panose="020F0502020204030204" pitchFamily="34" charset="0"/>
              </a:rPr>
              <a:t>All urgent or attendance-related messages must be sent to the school office.</a:t>
            </a:r>
            <a:endParaRPr lang="en-GB" sz="2400" b="1" dirty="0">
              <a:solidFill>
                <a:schemeClr val="accent1"/>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77E780A8-A21A-C0D5-F53A-FFF5A845B891}"/>
              </a:ext>
            </a:extLst>
          </p:cNvPr>
          <p:cNvPicPr>
            <a:picLocks noChangeAspect="1"/>
          </p:cNvPicPr>
          <p:nvPr/>
        </p:nvPicPr>
        <p:blipFill>
          <a:blip r:embed="rId3"/>
          <a:stretch>
            <a:fillRect/>
          </a:stretch>
        </p:blipFill>
        <p:spPr>
          <a:xfrm>
            <a:off x="10263809" y="5226247"/>
            <a:ext cx="1696278" cy="1438912"/>
          </a:xfrm>
          <a:prstGeom prst="rect">
            <a:avLst/>
          </a:prstGeom>
        </p:spPr>
      </p:pic>
    </p:spTree>
    <p:extLst>
      <p:ext uri="{BB962C8B-B14F-4D97-AF65-F5344CB8AC3E}">
        <p14:creationId xmlns:p14="http://schemas.microsoft.com/office/powerpoint/2010/main" val="5095960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F494AE6-A88C-448B-B1B7-80259E6F4F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 name="Picture 8">
            <a:extLst>
              <a:ext uri="{FF2B5EF4-FFF2-40B4-BE49-F238E27FC236}">
                <a16:creationId xmlns:a16="http://schemas.microsoft.com/office/drawing/2014/main" id="{C93D5571-AC40-0821-E37B-7A98A859A7F1}"/>
              </a:ext>
            </a:extLst>
          </p:cNvPr>
          <p:cNvPicPr>
            <a:picLocks noChangeAspect="1"/>
          </p:cNvPicPr>
          <p:nvPr/>
        </p:nvPicPr>
        <p:blipFill>
          <a:blip r:embed="rId2"/>
          <a:srcRect t="2595" r="-2" b="-2"/>
          <a:stretch>
            <a:fillRect/>
          </a:stretch>
        </p:blipFill>
        <p:spPr>
          <a:xfrm>
            <a:off x="321734" y="321733"/>
            <a:ext cx="3084025" cy="3021406"/>
          </a:xfrm>
          <a:prstGeom prst="rect">
            <a:avLst/>
          </a:prstGeom>
        </p:spPr>
      </p:pic>
      <p:pic>
        <p:nvPicPr>
          <p:cNvPr id="7" name="Picture 6">
            <a:extLst>
              <a:ext uri="{FF2B5EF4-FFF2-40B4-BE49-F238E27FC236}">
                <a16:creationId xmlns:a16="http://schemas.microsoft.com/office/drawing/2014/main" id="{348307BA-81D9-11E7-8939-F193B7FBAC09}"/>
              </a:ext>
            </a:extLst>
          </p:cNvPr>
          <p:cNvPicPr>
            <a:picLocks noChangeAspect="1"/>
          </p:cNvPicPr>
          <p:nvPr/>
        </p:nvPicPr>
        <p:blipFill>
          <a:blip r:embed="rId3"/>
          <a:srcRect r="2032" b="1"/>
          <a:stretch>
            <a:fillRect/>
          </a:stretch>
        </p:blipFill>
        <p:spPr>
          <a:xfrm>
            <a:off x="321734" y="3514854"/>
            <a:ext cx="3084025" cy="2785952"/>
          </a:xfrm>
          <a:prstGeom prst="rect">
            <a:avLst/>
          </a:prstGeom>
        </p:spPr>
      </p:pic>
      <p:pic>
        <p:nvPicPr>
          <p:cNvPr id="5" name="Picture 4">
            <a:extLst>
              <a:ext uri="{FF2B5EF4-FFF2-40B4-BE49-F238E27FC236}">
                <a16:creationId xmlns:a16="http://schemas.microsoft.com/office/drawing/2014/main" id="{22C9C617-42D6-F6AD-1C1A-9040F18ADCDE}"/>
              </a:ext>
            </a:extLst>
          </p:cNvPr>
          <p:cNvPicPr>
            <a:picLocks noChangeAspect="1"/>
          </p:cNvPicPr>
          <p:nvPr/>
        </p:nvPicPr>
        <p:blipFill>
          <a:blip r:embed="rId4"/>
          <a:srcRect l="6551" r="17894" b="2"/>
          <a:stretch>
            <a:fillRect/>
          </a:stretch>
        </p:blipFill>
        <p:spPr>
          <a:xfrm>
            <a:off x="3598286" y="321733"/>
            <a:ext cx="4043250" cy="5979074"/>
          </a:xfrm>
          <a:prstGeom prst="rect">
            <a:avLst/>
          </a:prstGeom>
        </p:spPr>
      </p:pic>
      <p:pic>
        <p:nvPicPr>
          <p:cNvPr id="3" name="Picture 2">
            <a:extLst>
              <a:ext uri="{FF2B5EF4-FFF2-40B4-BE49-F238E27FC236}">
                <a16:creationId xmlns:a16="http://schemas.microsoft.com/office/drawing/2014/main" id="{B0FCAECA-E39B-382E-F076-6708F026E104}"/>
              </a:ext>
            </a:extLst>
          </p:cNvPr>
          <p:cNvPicPr>
            <a:picLocks noChangeAspect="1"/>
          </p:cNvPicPr>
          <p:nvPr/>
        </p:nvPicPr>
        <p:blipFill>
          <a:blip r:embed="rId5"/>
          <a:srcRect r="9995" b="2"/>
          <a:stretch>
            <a:fillRect/>
          </a:stretch>
        </p:blipFill>
        <p:spPr>
          <a:xfrm>
            <a:off x="7834063" y="321733"/>
            <a:ext cx="4036201" cy="5979074"/>
          </a:xfrm>
          <a:prstGeom prst="rect">
            <a:avLst/>
          </a:prstGeom>
        </p:spPr>
      </p:pic>
    </p:spTree>
    <p:extLst>
      <p:ext uri="{BB962C8B-B14F-4D97-AF65-F5344CB8AC3E}">
        <p14:creationId xmlns:p14="http://schemas.microsoft.com/office/powerpoint/2010/main" val="399159213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FD634C-7292-E6B6-0AA6-8B502A9EA2C5}"/>
            </a:ext>
          </a:extLst>
        </p:cNvPr>
        <p:cNvGrpSpPr/>
        <p:nvPr/>
      </p:nvGrpSpPr>
      <p:grpSpPr>
        <a:xfrm>
          <a:off x="0" y="0"/>
          <a:ext cx="0" cy="0"/>
          <a:chOff x="0" y="0"/>
          <a:chExt cx="0" cy="0"/>
        </a:xfrm>
      </p:grpSpPr>
      <p:grpSp>
        <p:nvGrpSpPr>
          <p:cNvPr id="71" name="Group 70">
            <a:extLst>
              <a:ext uri="{FF2B5EF4-FFF2-40B4-BE49-F238E27FC236}">
                <a16:creationId xmlns:a16="http://schemas.microsoft.com/office/drawing/2014/main" id="{A293644D-F940-5C9C-A307-60B447CC77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2" name="Straight Connector 71">
              <a:extLst>
                <a:ext uri="{FF2B5EF4-FFF2-40B4-BE49-F238E27FC236}">
                  <a16:creationId xmlns:a16="http://schemas.microsoft.com/office/drawing/2014/main" id="{21D0DF51-AC84-917F-11A3-89F98138FD6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8EA0A7D1-5131-3322-0724-30CEC22026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79449072-9E0A-D62D-7B52-F7893FE5E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5" name="Rectangle 25">
              <a:extLst>
                <a:ext uri="{FF2B5EF4-FFF2-40B4-BE49-F238E27FC236}">
                  <a16:creationId xmlns:a16="http://schemas.microsoft.com/office/drawing/2014/main" id="{BEF596E5-DE4B-BAFC-25D8-F936DD5C42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6" name="Isosceles Triangle 75">
              <a:extLst>
                <a:ext uri="{FF2B5EF4-FFF2-40B4-BE49-F238E27FC236}">
                  <a16:creationId xmlns:a16="http://schemas.microsoft.com/office/drawing/2014/main" id="{AD5A562E-8BAE-E8BB-9691-2A163249F0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7" name="Rectangle 27">
              <a:extLst>
                <a:ext uri="{FF2B5EF4-FFF2-40B4-BE49-F238E27FC236}">
                  <a16:creationId xmlns:a16="http://schemas.microsoft.com/office/drawing/2014/main" id="{CC18B16A-5079-E410-9997-09F18C9430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8" name="Rectangle 28">
              <a:extLst>
                <a:ext uri="{FF2B5EF4-FFF2-40B4-BE49-F238E27FC236}">
                  <a16:creationId xmlns:a16="http://schemas.microsoft.com/office/drawing/2014/main" id="{D7447D53-FB1C-5027-4DE9-90DBA248FD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79" name="Rectangle 29">
              <a:extLst>
                <a:ext uri="{FF2B5EF4-FFF2-40B4-BE49-F238E27FC236}">
                  <a16:creationId xmlns:a16="http://schemas.microsoft.com/office/drawing/2014/main" id="{C358602C-0AD8-84E3-2240-0ABE949687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0" name="Isosceles Triangle 79">
              <a:extLst>
                <a:ext uri="{FF2B5EF4-FFF2-40B4-BE49-F238E27FC236}">
                  <a16:creationId xmlns:a16="http://schemas.microsoft.com/office/drawing/2014/main" id="{AF4D444D-2459-E577-EB30-A5A5C16BB0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81" name="Isosceles Triangle 80">
              <a:extLst>
                <a:ext uri="{FF2B5EF4-FFF2-40B4-BE49-F238E27FC236}">
                  <a16:creationId xmlns:a16="http://schemas.microsoft.com/office/drawing/2014/main" id="{76611280-3930-769D-D164-40B199C82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0D3F8D07-8E93-2D00-12C0-7BF11AD7CECF}"/>
              </a:ext>
            </a:extLst>
          </p:cNvPr>
          <p:cNvSpPr>
            <a:spLocks noGrp="1"/>
          </p:cNvSpPr>
          <p:nvPr>
            <p:ph type="title"/>
          </p:nvPr>
        </p:nvSpPr>
        <p:spPr>
          <a:xfrm>
            <a:off x="816932" y="5203251"/>
            <a:ext cx="8288032" cy="1096316"/>
          </a:xfrm>
        </p:spPr>
        <p:txBody>
          <a:bodyPr vert="horz" lIns="91440" tIns="45720" rIns="91440" bIns="45720" rtlCol="0" anchor="b">
            <a:normAutofit fontScale="90000"/>
          </a:bodyPr>
          <a:lstStyle/>
          <a:p>
            <a:pPr algn="ctr"/>
            <a:r>
              <a:rPr lang="en-US" sz="5000" b="1" kern="1200" dirty="0">
                <a:solidFill>
                  <a:schemeClr val="accent1"/>
                </a:solidFill>
                <a:latin typeface="Calibri" panose="020F0502020204030204" pitchFamily="34" charset="0"/>
                <a:cs typeface="Calibri" panose="020F0502020204030204" pitchFamily="34" charset="0"/>
              </a:rPr>
              <a:t>Friends of Woodthorpe</a:t>
            </a:r>
            <a:br>
              <a:rPr lang="en-US" sz="5000" b="1" kern="1200" dirty="0">
                <a:solidFill>
                  <a:schemeClr val="accent1"/>
                </a:solidFill>
                <a:latin typeface="Calibri" panose="020F0502020204030204" pitchFamily="34" charset="0"/>
                <a:cs typeface="Calibri" panose="020F0502020204030204" pitchFamily="34" charset="0"/>
              </a:rPr>
            </a:br>
            <a:r>
              <a:rPr lang="en-US" sz="5000" b="1" kern="1200" dirty="0">
                <a:solidFill>
                  <a:schemeClr val="accent1"/>
                </a:solidFill>
                <a:latin typeface="Calibri" panose="020F0502020204030204" pitchFamily="34" charset="0"/>
                <a:cs typeface="Calibri" panose="020F0502020204030204" pitchFamily="34" charset="0"/>
              </a:rPr>
              <a:t>FOWI</a:t>
            </a:r>
          </a:p>
        </p:txBody>
      </p:sp>
      <p:pic>
        <p:nvPicPr>
          <p:cNvPr id="1026" name="Picture 2" descr="No photo description available.">
            <a:extLst>
              <a:ext uri="{FF2B5EF4-FFF2-40B4-BE49-F238E27FC236}">
                <a16:creationId xmlns:a16="http://schemas.microsoft.com/office/drawing/2014/main" id="{0D7DCA20-1E57-F6B9-2A70-F5117FA319C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638503" y="934222"/>
            <a:ext cx="6982962" cy="329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01484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riends of Woodthorpe Infant School">
            <a:extLst>
              <a:ext uri="{FF2B5EF4-FFF2-40B4-BE49-F238E27FC236}">
                <a16:creationId xmlns:a16="http://schemas.microsoft.com/office/drawing/2014/main" id="{E35DF1A5-9E6C-E0BD-15AF-C01D93EBCB3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80470" y="820694"/>
            <a:ext cx="4869976" cy="4860205"/>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B1779DA2-BA44-086F-A0EC-A4302FFBD4D5}"/>
              </a:ext>
            </a:extLst>
          </p:cNvPr>
          <p:cNvSpPr txBox="1"/>
          <p:nvPr/>
        </p:nvSpPr>
        <p:spPr>
          <a:xfrm>
            <a:off x="5435637" y="812091"/>
            <a:ext cx="6130893" cy="1107996"/>
          </a:xfrm>
          <a:prstGeom prst="rect">
            <a:avLst/>
          </a:prstGeom>
          <a:solidFill>
            <a:schemeClr val="bg1"/>
          </a:solidFill>
        </p:spPr>
        <p:txBody>
          <a:bodyPr wrap="square" lIns="91440" tIns="45720" rIns="91440" bIns="45720" rtlCol="0" anchor="t">
            <a:spAutoFit/>
          </a:bodyPr>
          <a:lstStyle/>
          <a:p>
            <a:r>
              <a:rPr lang="en-GB" sz="6600" b="1" dirty="0">
                <a:solidFill>
                  <a:srgbClr val="009900"/>
                </a:solidFill>
                <a:latin typeface="Calibri"/>
                <a:ea typeface="Calibri"/>
                <a:cs typeface="Calibri"/>
              </a:rPr>
              <a:t>What is FOWI?</a:t>
            </a:r>
            <a:endParaRPr lang="en-US" sz="6600" b="1" dirty="0">
              <a:solidFill>
                <a:srgbClr val="009900"/>
              </a:solidFill>
              <a:latin typeface="Calibri"/>
              <a:ea typeface="Calibri"/>
              <a:cs typeface="Calibri"/>
            </a:endParaRPr>
          </a:p>
        </p:txBody>
      </p:sp>
      <p:sp>
        <p:nvSpPr>
          <p:cNvPr id="18" name="TextBox 17">
            <a:extLst>
              <a:ext uri="{FF2B5EF4-FFF2-40B4-BE49-F238E27FC236}">
                <a16:creationId xmlns:a16="http://schemas.microsoft.com/office/drawing/2014/main" id="{FF361346-F012-2F8E-EBFD-2328672B7DC4}"/>
              </a:ext>
            </a:extLst>
          </p:cNvPr>
          <p:cNvSpPr txBox="1"/>
          <p:nvPr/>
        </p:nvSpPr>
        <p:spPr>
          <a:xfrm>
            <a:off x="5438563" y="2138732"/>
            <a:ext cx="6385803"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Arial,Sans-Serif"/>
              <a:buChar char="•"/>
            </a:pPr>
            <a:r>
              <a:rPr lang="en-GB" sz="2400" b="1">
                <a:latin typeface="Calibri"/>
                <a:ea typeface="Calibri"/>
                <a:cs typeface="Calibri"/>
              </a:rPr>
              <a:t>We are the School's PTA</a:t>
            </a:r>
            <a:endParaRPr lang="en-US" sz="2400">
              <a:latin typeface="Calibri"/>
              <a:ea typeface="Calibri"/>
              <a:cs typeface="Calibri"/>
            </a:endParaRPr>
          </a:p>
          <a:p>
            <a:pPr marL="285750" indent="-285750">
              <a:buFont typeface="Arial"/>
              <a:buChar char="•"/>
            </a:pPr>
            <a:endParaRPr lang="en-GB" sz="2400" dirty="0">
              <a:latin typeface="Calibri"/>
              <a:ea typeface="Calibri"/>
              <a:cs typeface="Calibri"/>
            </a:endParaRPr>
          </a:p>
          <a:p>
            <a:pPr marL="342900" indent="-342900">
              <a:buFont typeface="Arial,Sans-Serif"/>
              <a:buChar char="•"/>
            </a:pPr>
            <a:r>
              <a:rPr lang="en-GB" sz="2400" b="1" dirty="0">
                <a:latin typeface="Calibri"/>
                <a:ea typeface="Calibri"/>
                <a:cs typeface="Calibri"/>
              </a:rPr>
              <a:t>We organise events, raise money and help create memorable experiences for </a:t>
            </a:r>
            <a:r>
              <a:rPr lang="en-GB" sz="2400" b="1">
                <a:latin typeface="Calibri"/>
                <a:ea typeface="Calibri"/>
                <a:cs typeface="Calibri"/>
              </a:rPr>
              <a:t>the children</a:t>
            </a:r>
            <a:endParaRPr lang="en-GB" sz="2400" dirty="0" err="1">
              <a:latin typeface="Calibri"/>
              <a:ea typeface="Calibri"/>
              <a:cs typeface="Calibri"/>
            </a:endParaRPr>
          </a:p>
          <a:p>
            <a:pPr marL="285750" indent="-285750">
              <a:buFont typeface="Arial"/>
              <a:buChar char="•"/>
            </a:pPr>
            <a:endParaRPr lang="en-GB" sz="2400" dirty="0">
              <a:latin typeface="Calibri"/>
              <a:ea typeface="Calibri"/>
              <a:cs typeface="Calibri"/>
            </a:endParaRPr>
          </a:p>
          <a:p>
            <a:pPr marL="342900" indent="-342900">
              <a:buFont typeface="Arial,Sans-Serif"/>
              <a:buChar char="•"/>
            </a:pPr>
            <a:r>
              <a:rPr lang="en-GB" sz="2400" b="1" dirty="0">
                <a:latin typeface="Calibri"/>
                <a:ea typeface="Calibri"/>
                <a:cs typeface="Calibri"/>
              </a:rPr>
              <a:t>But really...we're a group of parents, carers and staff trying to find original and creative ways to make school life even more magical.</a:t>
            </a:r>
            <a:endParaRPr lang="en-GB" dirty="0"/>
          </a:p>
        </p:txBody>
      </p:sp>
    </p:spTree>
    <p:extLst>
      <p:ext uri="{BB962C8B-B14F-4D97-AF65-F5344CB8AC3E}">
        <p14:creationId xmlns:p14="http://schemas.microsoft.com/office/powerpoint/2010/main" val="272570961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B0647-0260-1A17-A4DA-80E4718A3CF6}"/>
            </a:ext>
          </a:extLst>
        </p:cNvPr>
        <p:cNvGrpSpPr/>
        <p:nvPr/>
      </p:nvGrpSpPr>
      <p:grpSpPr>
        <a:xfrm>
          <a:off x="0" y="0"/>
          <a:ext cx="0" cy="0"/>
          <a:chOff x="0" y="0"/>
          <a:chExt cx="0" cy="0"/>
        </a:xfrm>
      </p:grpSpPr>
      <p:sp>
        <p:nvSpPr>
          <p:cNvPr id="18" name="TextBox 17">
            <a:extLst>
              <a:ext uri="{FF2B5EF4-FFF2-40B4-BE49-F238E27FC236}">
                <a16:creationId xmlns:a16="http://schemas.microsoft.com/office/drawing/2014/main" id="{985D26A6-A10D-9A36-BC47-26C22FDAAC3E}"/>
              </a:ext>
            </a:extLst>
          </p:cNvPr>
          <p:cNvSpPr txBox="1"/>
          <p:nvPr/>
        </p:nvSpPr>
        <p:spPr>
          <a:xfrm>
            <a:off x="1101025" y="1546525"/>
            <a:ext cx="10957801"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latin typeface="Calibri"/>
                <a:ea typeface="Calibri"/>
                <a:cs typeface="Calibri"/>
              </a:rPr>
              <a:t>We </a:t>
            </a:r>
            <a:r>
              <a:rPr lang="en-GB" sz="2400" b="1">
                <a:latin typeface="Calibri"/>
                <a:ea typeface="Calibri"/>
                <a:cs typeface="Calibri"/>
              </a:rPr>
              <a:t>organise:</a:t>
            </a:r>
            <a:endParaRPr lang="en-US" sz="2400" b="1" dirty="0">
              <a:latin typeface="Calibri"/>
              <a:ea typeface="Calibri"/>
              <a:cs typeface="Calibri"/>
            </a:endParaRPr>
          </a:p>
          <a:p>
            <a:pPr marL="342900" indent="-342900">
              <a:buFont typeface="Arial"/>
              <a:buChar char="•"/>
            </a:pPr>
            <a:r>
              <a:rPr lang="en-GB" sz="2400" b="1">
                <a:latin typeface="Calibri"/>
                <a:ea typeface="Calibri"/>
                <a:cs typeface="Calibri"/>
              </a:rPr>
              <a:t>Children's</a:t>
            </a:r>
            <a:r>
              <a:rPr lang="en-GB" sz="2400" b="1" dirty="0">
                <a:latin typeface="Calibri"/>
                <a:ea typeface="Calibri"/>
                <a:cs typeface="Calibri"/>
              </a:rPr>
              <a:t> Discos</a:t>
            </a:r>
            <a:endParaRPr lang="en-US" sz="2400" b="1">
              <a:latin typeface="Calibri"/>
              <a:ea typeface="Calibri"/>
              <a:cs typeface="Calibri"/>
            </a:endParaRPr>
          </a:p>
          <a:p>
            <a:pPr marL="342900" indent="-342900">
              <a:buFont typeface="Arial"/>
              <a:buChar char="•"/>
            </a:pPr>
            <a:r>
              <a:rPr lang="en-GB" sz="2400" b="1">
                <a:latin typeface="Calibri"/>
                <a:ea typeface="Calibri"/>
                <a:cs typeface="Calibri"/>
              </a:rPr>
              <a:t>Non-Uniform Days</a:t>
            </a:r>
          </a:p>
          <a:p>
            <a:pPr marL="800100" lvl="1" indent="-342900">
              <a:buFont typeface="Arial"/>
              <a:buChar char="•"/>
            </a:pPr>
            <a:r>
              <a:rPr lang="en-GB" sz="2400" b="1">
                <a:latin typeface="Calibri"/>
                <a:ea typeface="Calibri"/>
                <a:cs typeface="Calibri"/>
              </a:rPr>
              <a:t>Wear a Colour Day, Make the Rules Day, Bring a Bottle Day</a:t>
            </a:r>
            <a:endParaRPr lang="en-GB"/>
          </a:p>
          <a:p>
            <a:pPr marL="342900" indent="-342900">
              <a:buFont typeface="Arial"/>
              <a:buChar char="•"/>
            </a:pPr>
            <a:r>
              <a:rPr lang="en-GB" sz="2400" b="1">
                <a:latin typeface="Calibri"/>
                <a:ea typeface="Calibri"/>
                <a:cs typeface="Calibri"/>
              </a:rPr>
              <a:t>Christmas Fair &amp; Santa's Grotto</a:t>
            </a:r>
          </a:p>
          <a:p>
            <a:pPr marL="342900" indent="-342900">
              <a:buFont typeface="Arial"/>
              <a:buChar char="•"/>
            </a:pPr>
            <a:r>
              <a:rPr lang="en-GB" sz="2400" b="1">
                <a:latin typeface="Calibri"/>
                <a:ea typeface="Calibri"/>
                <a:cs typeface="Calibri"/>
              </a:rPr>
              <a:t>Children's Christmas Cards</a:t>
            </a:r>
            <a:endParaRPr lang="en-GB" sz="2400" b="1" dirty="0">
              <a:latin typeface="Calibri"/>
              <a:ea typeface="Calibri"/>
              <a:cs typeface="Calibri"/>
            </a:endParaRPr>
          </a:p>
          <a:p>
            <a:pPr marL="342900" indent="-342900">
              <a:buFont typeface="Arial"/>
              <a:buChar char="•"/>
            </a:pPr>
            <a:r>
              <a:rPr lang="en-GB" sz="2400" b="1">
                <a:latin typeface="Calibri"/>
                <a:ea typeface="Calibri"/>
                <a:cs typeface="Calibri"/>
              </a:rPr>
              <a:t>Christmas Tree Sales</a:t>
            </a:r>
            <a:endParaRPr lang="en-GB" sz="2400" b="1" dirty="0">
              <a:latin typeface="Calibri"/>
              <a:ea typeface="Calibri"/>
              <a:cs typeface="Calibri"/>
            </a:endParaRPr>
          </a:p>
          <a:p>
            <a:pPr marL="342900" indent="-342900">
              <a:buFont typeface="Arial"/>
              <a:buChar char="•"/>
            </a:pPr>
            <a:r>
              <a:rPr lang="en-GB" sz="2400" b="1" dirty="0">
                <a:latin typeface="Calibri"/>
                <a:ea typeface="Calibri"/>
                <a:cs typeface="Calibri"/>
              </a:rPr>
              <a:t>Easter Decorating </a:t>
            </a:r>
            <a:r>
              <a:rPr lang="en-GB" sz="2400" b="1">
                <a:latin typeface="Calibri"/>
                <a:ea typeface="Calibri"/>
                <a:cs typeface="Calibri"/>
              </a:rPr>
              <a:t>Competitions / Egg and Spoon Races</a:t>
            </a:r>
          </a:p>
          <a:p>
            <a:pPr marL="342900" indent="-342900">
              <a:buFont typeface="Arial"/>
              <a:buChar char="•"/>
            </a:pPr>
            <a:r>
              <a:rPr lang="en-GB" sz="2400" b="1">
                <a:latin typeface="Calibri"/>
                <a:ea typeface="Calibri"/>
                <a:cs typeface="Calibri"/>
              </a:rPr>
              <a:t>Frozen Fridays</a:t>
            </a:r>
            <a:endParaRPr lang="en-GB" sz="2400" b="1" dirty="0">
              <a:latin typeface="Calibri"/>
              <a:ea typeface="Calibri"/>
              <a:cs typeface="Calibri"/>
            </a:endParaRPr>
          </a:p>
          <a:p>
            <a:pPr marL="342900" indent="-342900">
              <a:buFont typeface="Arial"/>
              <a:buChar char="•"/>
            </a:pPr>
            <a:r>
              <a:rPr lang="en-GB" sz="2400" b="1">
                <a:latin typeface="Calibri"/>
                <a:ea typeface="Calibri"/>
                <a:cs typeface="Calibri"/>
              </a:rPr>
              <a:t>Summer Fair</a:t>
            </a:r>
          </a:p>
          <a:p>
            <a:pPr marL="342900" indent="-342900">
              <a:buFont typeface="Arial"/>
              <a:buChar char="•"/>
            </a:pPr>
            <a:r>
              <a:rPr lang="en-GB" sz="2400" b="1" dirty="0">
                <a:latin typeface="Calibri"/>
                <a:ea typeface="Calibri"/>
                <a:cs typeface="Calibri"/>
              </a:rPr>
              <a:t>Family Summer </a:t>
            </a:r>
            <a:r>
              <a:rPr lang="en-GB" sz="2400" b="1">
                <a:latin typeface="Calibri"/>
                <a:ea typeface="Calibri"/>
                <a:cs typeface="Calibri"/>
              </a:rPr>
              <a:t>Disco</a:t>
            </a:r>
            <a:endParaRPr lang="en-GB" sz="2400" b="1" dirty="0">
              <a:latin typeface="Calibri"/>
              <a:ea typeface="Calibri"/>
              <a:cs typeface="Calibri"/>
            </a:endParaRPr>
          </a:p>
        </p:txBody>
      </p:sp>
      <p:pic>
        <p:nvPicPr>
          <p:cNvPr id="3" name="Picture 2" descr="Friends of Woodthorpe Infant School">
            <a:extLst>
              <a:ext uri="{FF2B5EF4-FFF2-40B4-BE49-F238E27FC236}">
                <a16:creationId xmlns:a16="http://schemas.microsoft.com/office/drawing/2014/main" id="{D1600F6E-5FA0-95F3-BBDB-079BA365CBFC}"/>
              </a:ext>
            </a:extLst>
          </p:cNvPr>
          <p:cNvPicPr>
            <a:picLocks noChangeAspect="1" noChangeArrowheads="1"/>
          </p:cNvPicPr>
          <p:nvPr/>
        </p:nvPicPr>
        <p:blipFill>
          <a:blip r:embed="rId2">
            <a:lum bright="70000" contrast="-70000"/>
            <a:alphaModFix amt="35000"/>
            <a:extLst>
              <a:ext uri="{BEBA8EAE-BF5A-486C-A8C5-ECC9F3942E4B}">
                <a14:imgProps xmlns:a14="http://schemas.microsoft.com/office/drawing/2010/main">
                  <a14:imgLayer r:embed="rId3">
                    <a14:imgEffect>
                      <a14:saturation sat="227000"/>
                    </a14:imgEffect>
                  </a14:imgLayer>
                </a14:imgProps>
              </a:ext>
              <a:ext uri="{28A0092B-C50C-407E-A947-70E740481C1C}">
                <a14:useLocalDpi xmlns:a14="http://schemas.microsoft.com/office/drawing/2010/main" val="0"/>
              </a:ext>
            </a:extLst>
          </a:blip>
          <a:stretch>
            <a:fillRect/>
          </a:stretch>
        </p:blipFill>
        <p:spPr bwMode="auto">
          <a:xfrm>
            <a:off x="12919601" y="2925678"/>
            <a:ext cx="2658435" cy="26790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82FE53A-FC8F-3013-F210-58CA4AA50437}"/>
              </a:ext>
            </a:extLst>
          </p:cNvPr>
          <p:cNvSpPr txBox="1"/>
          <p:nvPr/>
        </p:nvSpPr>
        <p:spPr>
          <a:xfrm>
            <a:off x="990638" y="343168"/>
            <a:ext cx="6076084" cy="1107996"/>
          </a:xfrm>
          <a:prstGeom prst="rect">
            <a:avLst/>
          </a:prstGeom>
          <a:solidFill>
            <a:schemeClr val="bg1"/>
          </a:solidFill>
        </p:spPr>
        <p:txBody>
          <a:bodyPr wrap="square" lIns="91440" tIns="45720" rIns="91440" bIns="45720" rtlCol="0" anchor="t">
            <a:spAutoFit/>
          </a:bodyPr>
          <a:lstStyle/>
          <a:p>
            <a:r>
              <a:rPr lang="en-GB" sz="6600" b="1" dirty="0">
                <a:solidFill>
                  <a:srgbClr val="009900"/>
                </a:solidFill>
                <a:latin typeface="Calibri"/>
                <a:ea typeface="Calibri"/>
                <a:cs typeface="Calibri"/>
              </a:rPr>
              <a:t>What do we do?</a:t>
            </a:r>
          </a:p>
        </p:txBody>
      </p:sp>
      <p:pic>
        <p:nvPicPr>
          <p:cNvPr id="9" name="Picture 8" descr="A colorful disco ball with stars&#10;&#10;AI-generated content may be incorrect.">
            <a:extLst>
              <a:ext uri="{FF2B5EF4-FFF2-40B4-BE49-F238E27FC236}">
                <a16:creationId xmlns:a16="http://schemas.microsoft.com/office/drawing/2014/main" id="{E8F492F1-4001-5D29-480A-EB0EA55DD876}"/>
              </a:ext>
            </a:extLst>
          </p:cNvPr>
          <p:cNvPicPr>
            <a:picLocks noChangeAspect="1"/>
          </p:cNvPicPr>
          <p:nvPr/>
        </p:nvPicPr>
        <p:blipFill>
          <a:blip r:embed="rId4"/>
          <a:srcRect t="24420" r="12" b="26584"/>
          <a:stretch>
            <a:fillRect/>
          </a:stretch>
        </p:blipFill>
        <p:spPr>
          <a:xfrm>
            <a:off x="10001822" y="151168"/>
            <a:ext cx="1945467" cy="2087818"/>
          </a:xfrm>
          <a:prstGeom prst="rect">
            <a:avLst/>
          </a:prstGeom>
        </p:spPr>
      </p:pic>
      <p:pic>
        <p:nvPicPr>
          <p:cNvPr id="11" name="Picture 10" descr="A logo with text and sun and stars&#10;&#10;AI-generated content may be incorrect.">
            <a:extLst>
              <a:ext uri="{FF2B5EF4-FFF2-40B4-BE49-F238E27FC236}">
                <a16:creationId xmlns:a16="http://schemas.microsoft.com/office/drawing/2014/main" id="{AC96EE2B-A19A-2BAB-F407-946C2452D02E}"/>
              </a:ext>
            </a:extLst>
          </p:cNvPr>
          <p:cNvPicPr>
            <a:picLocks noChangeAspect="1"/>
          </p:cNvPicPr>
          <p:nvPr/>
        </p:nvPicPr>
        <p:blipFill>
          <a:blip r:embed="rId5"/>
          <a:stretch>
            <a:fillRect/>
          </a:stretch>
        </p:blipFill>
        <p:spPr>
          <a:xfrm>
            <a:off x="9902281" y="2425584"/>
            <a:ext cx="1978512" cy="1999965"/>
          </a:xfrm>
          <a:prstGeom prst="rect">
            <a:avLst/>
          </a:prstGeom>
        </p:spPr>
      </p:pic>
      <p:pic>
        <p:nvPicPr>
          <p:cNvPr id="15" name="Picture 14" descr="A christmas fair with a red and white striped tent with gingerbread cookies and deer&#10;&#10;AI-generated content may be incorrect.">
            <a:extLst>
              <a:ext uri="{FF2B5EF4-FFF2-40B4-BE49-F238E27FC236}">
                <a16:creationId xmlns:a16="http://schemas.microsoft.com/office/drawing/2014/main" id="{A13B27CE-B9BB-769F-8F36-5FCE8CF243E5}"/>
              </a:ext>
            </a:extLst>
          </p:cNvPr>
          <p:cNvPicPr>
            <a:picLocks noChangeAspect="1"/>
          </p:cNvPicPr>
          <p:nvPr/>
        </p:nvPicPr>
        <p:blipFill>
          <a:blip r:embed="rId6"/>
          <a:srcRect l="224" t="21329" r="-12" b="33385"/>
          <a:stretch>
            <a:fillRect/>
          </a:stretch>
        </p:blipFill>
        <p:spPr>
          <a:xfrm>
            <a:off x="9903078" y="4628534"/>
            <a:ext cx="2159136" cy="1932682"/>
          </a:xfrm>
          <a:prstGeom prst="rect">
            <a:avLst/>
          </a:prstGeom>
        </p:spPr>
      </p:pic>
      <p:pic>
        <p:nvPicPr>
          <p:cNvPr id="17" name="Picture 16" descr="A poster for a easter egg competition&#10;&#10;AI-generated content may be incorrect.">
            <a:extLst>
              <a:ext uri="{FF2B5EF4-FFF2-40B4-BE49-F238E27FC236}">
                <a16:creationId xmlns:a16="http://schemas.microsoft.com/office/drawing/2014/main" id="{770506A9-6A72-34B0-AC90-C36FA5E5FA9C}"/>
              </a:ext>
            </a:extLst>
          </p:cNvPr>
          <p:cNvPicPr>
            <a:picLocks noChangeAspect="1"/>
          </p:cNvPicPr>
          <p:nvPr/>
        </p:nvPicPr>
        <p:blipFill>
          <a:blip r:embed="rId7"/>
          <a:srcRect t="-117" r="201" b="21049"/>
          <a:stretch>
            <a:fillRect/>
          </a:stretch>
        </p:blipFill>
        <p:spPr>
          <a:xfrm>
            <a:off x="8096390" y="4644400"/>
            <a:ext cx="1667062" cy="1919464"/>
          </a:xfrm>
          <a:prstGeom prst="rect">
            <a:avLst/>
          </a:prstGeom>
        </p:spPr>
      </p:pic>
      <p:pic>
        <p:nvPicPr>
          <p:cNvPr id="21" name="Picture 20" descr="Cartoon of kids in a room&#10;&#10;AI-generated content may be incorrect.">
            <a:extLst>
              <a:ext uri="{FF2B5EF4-FFF2-40B4-BE49-F238E27FC236}">
                <a16:creationId xmlns:a16="http://schemas.microsoft.com/office/drawing/2014/main" id="{309EAF68-F47A-C385-D829-9131265158F0}"/>
              </a:ext>
            </a:extLst>
          </p:cNvPr>
          <p:cNvPicPr>
            <a:picLocks noChangeAspect="1"/>
          </p:cNvPicPr>
          <p:nvPr/>
        </p:nvPicPr>
        <p:blipFill>
          <a:blip r:embed="rId8"/>
          <a:stretch>
            <a:fillRect/>
          </a:stretch>
        </p:blipFill>
        <p:spPr>
          <a:xfrm>
            <a:off x="5790227" y="4647514"/>
            <a:ext cx="1945045" cy="1913867"/>
          </a:xfrm>
          <a:prstGeom prst="rect">
            <a:avLst/>
          </a:prstGeom>
        </p:spPr>
      </p:pic>
    </p:spTree>
    <p:extLst>
      <p:ext uri="{BB962C8B-B14F-4D97-AF65-F5344CB8AC3E}">
        <p14:creationId xmlns:p14="http://schemas.microsoft.com/office/powerpoint/2010/main" val="152719341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F928E-E26A-3B4A-E81B-98E4EEA8B55E}"/>
            </a:ext>
          </a:extLst>
        </p:cNvPr>
        <p:cNvGrpSpPr/>
        <p:nvPr/>
      </p:nvGrpSpPr>
      <p:grpSpPr>
        <a:xfrm>
          <a:off x="0" y="0"/>
          <a:ext cx="0" cy="0"/>
          <a:chOff x="0" y="0"/>
          <a:chExt cx="0" cy="0"/>
        </a:xfrm>
      </p:grpSpPr>
      <p:sp>
        <p:nvSpPr>
          <p:cNvPr id="18" name="TextBox 17">
            <a:extLst>
              <a:ext uri="{FF2B5EF4-FFF2-40B4-BE49-F238E27FC236}">
                <a16:creationId xmlns:a16="http://schemas.microsoft.com/office/drawing/2014/main" id="{54E9790D-3F4B-E00F-085A-36977A502571}"/>
              </a:ext>
            </a:extLst>
          </p:cNvPr>
          <p:cNvSpPr txBox="1"/>
          <p:nvPr/>
        </p:nvSpPr>
        <p:spPr>
          <a:xfrm>
            <a:off x="974025" y="1398667"/>
            <a:ext cx="10928494"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dirty="0">
                <a:solidFill>
                  <a:srgbClr val="009900"/>
                </a:solidFill>
                <a:latin typeface="Calibri"/>
                <a:ea typeface="Calibri"/>
                <a:cs typeface="Calibri"/>
              </a:rPr>
              <a:t>Classroom Provisions</a:t>
            </a:r>
          </a:p>
          <a:p>
            <a:pPr marL="342900" indent="-342900">
              <a:buFont typeface="Arial"/>
              <a:buChar char="•"/>
            </a:pPr>
            <a:r>
              <a:rPr lang="en-GB" sz="2400" b="1" dirty="0">
                <a:latin typeface="Calibri"/>
                <a:ea typeface="Calibri"/>
                <a:cs typeface="Calibri"/>
              </a:rPr>
              <a:t>A budget for each class, </a:t>
            </a:r>
            <a:r>
              <a:rPr lang="en-US" sz="2400" b="1" dirty="0">
                <a:latin typeface="Calibri"/>
                <a:ea typeface="Calibri"/>
                <a:cs typeface="Calibri"/>
              </a:rPr>
              <a:t>supporting tailored learning resources</a:t>
            </a:r>
            <a:endParaRPr lang="en-GB" sz="2400" b="1" dirty="0">
              <a:latin typeface="Calibri"/>
              <a:ea typeface="Calibri"/>
              <a:cs typeface="Calibri"/>
            </a:endParaRPr>
          </a:p>
          <a:p>
            <a:pPr marL="342900" indent="-342900">
              <a:buFont typeface="Arial"/>
              <a:buChar char="•"/>
            </a:pPr>
            <a:r>
              <a:rPr lang="en-GB" sz="2400" b="1" dirty="0">
                <a:latin typeface="Calibri"/>
                <a:ea typeface="Calibri"/>
                <a:cs typeface="Calibri"/>
              </a:rPr>
              <a:t>Support for classroom reading corners</a:t>
            </a:r>
          </a:p>
          <a:p>
            <a:pPr marL="342900" indent="-342900">
              <a:buFont typeface="Arial"/>
              <a:buChar char="•"/>
            </a:pPr>
            <a:r>
              <a:rPr lang="en-GB" sz="2400" b="1" dirty="0">
                <a:latin typeface="Calibri"/>
                <a:ea typeface="Calibri"/>
                <a:cs typeface="Calibri"/>
              </a:rPr>
              <a:t>Tablets for each class teacher (to support Class Dojo)</a:t>
            </a:r>
          </a:p>
          <a:p>
            <a:endParaRPr lang="en-GB" sz="2400" dirty="0">
              <a:latin typeface="Calibri"/>
              <a:ea typeface="Calibri"/>
              <a:cs typeface="Calibri"/>
            </a:endParaRPr>
          </a:p>
          <a:p>
            <a:r>
              <a:rPr lang="en-GB" sz="2400" b="1" dirty="0">
                <a:solidFill>
                  <a:srgbClr val="009900"/>
                </a:solidFill>
                <a:latin typeface="Calibri"/>
                <a:ea typeface="Calibri"/>
                <a:cs typeface="Calibri"/>
              </a:rPr>
              <a:t>Whole School Support</a:t>
            </a:r>
            <a:endParaRPr lang="en-US" sz="2400" dirty="0">
              <a:solidFill>
                <a:srgbClr val="000000"/>
              </a:solidFill>
              <a:latin typeface="Calibri"/>
              <a:ea typeface="Calibri"/>
              <a:cs typeface="Calibri"/>
            </a:endParaRPr>
          </a:p>
          <a:p>
            <a:pPr marL="342900" indent="-342900">
              <a:buFont typeface="Arial,Sans-Serif"/>
              <a:buChar char="•"/>
            </a:pPr>
            <a:r>
              <a:rPr lang="en-GB" sz="2400" b="1" dirty="0">
                <a:solidFill>
                  <a:srgbClr val="000000"/>
                </a:solidFill>
                <a:latin typeface="Calibri"/>
                <a:ea typeface="Calibri"/>
                <a:cs typeface="Calibri"/>
              </a:rPr>
              <a:t>School sports kit</a:t>
            </a:r>
          </a:p>
          <a:p>
            <a:pPr marL="342900" indent="-342900">
              <a:buFont typeface="Arial,Sans-Serif"/>
              <a:buChar char="•"/>
            </a:pPr>
            <a:r>
              <a:rPr lang="en-GB" sz="2400" b="1" dirty="0">
                <a:solidFill>
                  <a:srgbClr val="000000"/>
                </a:solidFill>
                <a:latin typeface="Calibri"/>
                <a:ea typeface="Calibri"/>
                <a:cs typeface="Calibri"/>
              </a:rPr>
              <a:t>A book from Santa for each child</a:t>
            </a:r>
          </a:p>
          <a:p>
            <a:pPr marL="342900" indent="-342900">
              <a:buFont typeface="Arial,Sans-Serif"/>
              <a:buChar char="•"/>
            </a:pPr>
            <a:r>
              <a:rPr lang="en-GB" sz="2400" b="1" dirty="0">
                <a:solidFill>
                  <a:srgbClr val="000000"/>
                </a:solidFill>
                <a:latin typeface="Calibri"/>
                <a:ea typeface="Calibri"/>
                <a:cs typeface="Calibri"/>
              </a:rPr>
              <a:t>Whole school productions, workshops and year group trips</a:t>
            </a:r>
          </a:p>
          <a:p>
            <a:pPr marL="342900" indent="-342900">
              <a:buFont typeface="Arial,Sans-Serif"/>
              <a:buChar char="•"/>
            </a:pPr>
            <a:r>
              <a:rPr lang="en-GB" sz="2400" b="1" dirty="0">
                <a:solidFill>
                  <a:srgbClr val="000000"/>
                </a:solidFill>
                <a:latin typeface="Calibri"/>
                <a:ea typeface="Calibri"/>
                <a:cs typeface="Calibri"/>
              </a:rPr>
              <a:t>Year 2 leavers Event</a:t>
            </a:r>
            <a:endParaRPr lang="en-GB" b="1" dirty="0">
              <a:solidFill>
                <a:srgbClr val="000000"/>
              </a:solidFill>
              <a:latin typeface="Aptos" panose="02110004020202020204"/>
              <a:ea typeface="Calibri"/>
              <a:cs typeface="Calibri"/>
            </a:endParaRPr>
          </a:p>
          <a:p>
            <a:endParaRPr lang="en-GB" sz="2400" b="1" dirty="0">
              <a:solidFill>
                <a:srgbClr val="009900"/>
              </a:solidFill>
              <a:latin typeface="Calibri"/>
              <a:ea typeface="Calibri"/>
              <a:cs typeface="Calibri"/>
            </a:endParaRPr>
          </a:p>
          <a:p>
            <a:pPr>
              <a:buFont typeface="Arial,Sans-Serif"/>
            </a:pPr>
            <a:r>
              <a:rPr lang="en-GB" sz="2400" b="1" dirty="0">
                <a:solidFill>
                  <a:srgbClr val="009900"/>
                </a:solidFill>
                <a:latin typeface="Calibri"/>
                <a:ea typeface="Calibri"/>
                <a:cs typeface="Calibri"/>
              </a:rPr>
              <a:t>Playground Support</a:t>
            </a:r>
            <a:endParaRPr lang="en-GB" dirty="0"/>
          </a:p>
          <a:p>
            <a:pPr marL="342900" indent="-342900">
              <a:buFont typeface="Arial"/>
              <a:buChar char="•"/>
            </a:pPr>
            <a:r>
              <a:rPr lang="en-GB" sz="2400" b="1" dirty="0">
                <a:latin typeface="Calibri"/>
                <a:ea typeface="Calibri"/>
                <a:cs typeface="Calibri"/>
              </a:rPr>
              <a:t>Supporting with the purchase of outdoor equipment</a:t>
            </a:r>
            <a:endParaRPr lang="en-GB" b="1" dirty="0">
              <a:latin typeface="Aptos" panose="02110004020202020204"/>
              <a:ea typeface="Calibri"/>
              <a:cs typeface="Calibri"/>
            </a:endParaRPr>
          </a:p>
          <a:p>
            <a:pPr marL="342900" indent="-342900">
              <a:buFont typeface="Arial"/>
              <a:buChar char="•"/>
            </a:pPr>
            <a:r>
              <a:rPr lang="en-GB" sz="2400" b="1" dirty="0">
                <a:latin typeface="Calibri"/>
                <a:ea typeface="Calibri"/>
                <a:cs typeface="Calibri"/>
              </a:rPr>
              <a:t>Playground enhancements</a:t>
            </a:r>
            <a:endParaRPr lang="en-GB" b="1" dirty="0"/>
          </a:p>
        </p:txBody>
      </p:sp>
      <p:sp>
        <p:nvSpPr>
          <p:cNvPr id="6" name="TextBox 5">
            <a:extLst>
              <a:ext uri="{FF2B5EF4-FFF2-40B4-BE49-F238E27FC236}">
                <a16:creationId xmlns:a16="http://schemas.microsoft.com/office/drawing/2014/main" id="{1D169A0E-0892-E026-456A-8485F6D1E12F}"/>
              </a:ext>
            </a:extLst>
          </p:cNvPr>
          <p:cNvSpPr txBox="1"/>
          <p:nvPr/>
        </p:nvSpPr>
        <p:spPr>
          <a:xfrm>
            <a:off x="895977" y="190500"/>
            <a:ext cx="10400046" cy="1107996"/>
          </a:xfrm>
          <a:prstGeom prst="rect">
            <a:avLst/>
          </a:prstGeom>
          <a:solidFill>
            <a:schemeClr val="bg1"/>
          </a:solidFill>
        </p:spPr>
        <p:txBody>
          <a:bodyPr wrap="square" lIns="91440" tIns="45720" rIns="91440" bIns="45720" rtlCol="0" anchor="t">
            <a:spAutoFit/>
          </a:bodyPr>
          <a:lstStyle/>
          <a:p>
            <a:r>
              <a:rPr lang="en-GB" sz="6600" b="1" dirty="0">
                <a:solidFill>
                  <a:srgbClr val="009900"/>
                </a:solidFill>
                <a:latin typeface="Calibri"/>
                <a:ea typeface="Calibri"/>
                <a:cs typeface="Calibri"/>
              </a:rPr>
              <a:t>Where does the money go?</a:t>
            </a:r>
          </a:p>
        </p:txBody>
      </p:sp>
      <p:pic>
        <p:nvPicPr>
          <p:cNvPr id="7" name="Picture 6" descr="A classroom with a tree and a tent&#10;&#10;AI-generated content may be incorrect.">
            <a:extLst>
              <a:ext uri="{FF2B5EF4-FFF2-40B4-BE49-F238E27FC236}">
                <a16:creationId xmlns:a16="http://schemas.microsoft.com/office/drawing/2014/main" id="{A49ECF8A-9EEF-63EE-4CBC-DAB99AA67FD4}"/>
              </a:ext>
            </a:extLst>
          </p:cNvPr>
          <p:cNvPicPr>
            <a:picLocks noChangeAspect="1"/>
          </p:cNvPicPr>
          <p:nvPr/>
        </p:nvPicPr>
        <p:blipFill>
          <a:blip r:embed="rId2"/>
          <a:stretch>
            <a:fillRect/>
          </a:stretch>
        </p:blipFill>
        <p:spPr>
          <a:xfrm rot="5400000">
            <a:off x="8588375" y="3190875"/>
            <a:ext cx="3915833" cy="3037416"/>
          </a:xfrm>
          <a:prstGeom prst="rect">
            <a:avLst/>
          </a:prstGeom>
        </p:spPr>
      </p:pic>
    </p:spTree>
    <p:extLst>
      <p:ext uri="{BB962C8B-B14F-4D97-AF65-F5344CB8AC3E}">
        <p14:creationId xmlns:p14="http://schemas.microsoft.com/office/powerpoint/2010/main" val="187422166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46EA3-EF3E-E46B-68C6-A17DA367034E}"/>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057AB94A-5EDE-46AD-939D-ECFF67D17D7C}"/>
              </a:ext>
            </a:extLst>
          </p:cNvPr>
          <p:cNvSpPr/>
          <p:nvPr/>
        </p:nvSpPr>
        <p:spPr>
          <a:xfrm>
            <a:off x="7905873" y="2831003"/>
            <a:ext cx="3955439" cy="3918041"/>
          </a:xfrm>
          <a:prstGeom prst="rect">
            <a:avLst/>
          </a:prstGeom>
          <a:solidFill>
            <a:srgbClr val="0099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8ABDC1E-EDF0-0098-9CBF-F15381570E5F}"/>
              </a:ext>
            </a:extLst>
          </p:cNvPr>
          <p:cNvSpPr txBox="1"/>
          <p:nvPr/>
        </p:nvSpPr>
        <p:spPr>
          <a:xfrm>
            <a:off x="473947" y="2081985"/>
            <a:ext cx="1166725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latin typeface="Calibri"/>
                <a:ea typeface="Calibri"/>
                <a:cs typeface="Calibri"/>
              </a:rPr>
              <a:t>You absolutely do NOT need loads of spare time..</a:t>
            </a:r>
            <a:endParaRPr lang="en-US" sz="4000" b="1">
              <a:latin typeface="Calibri"/>
              <a:ea typeface="Calibri"/>
              <a:cs typeface="Calibri"/>
            </a:endParaRPr>
          </a:p>
        </p:txBody>
      </p:sp>
      <p:sp>
        <p:nvSpPr>
          <p:cNvPr id="6" name="TextBox 5">
            <a:extLst>
              <a:ext uri="{FF2B5EF4-FFF2-40B4-BE49-F238E27FC236}">
                <a16:creationId xmlns:a16="http://schemas.microsoft.com/office/drawing/2014/main" id="{27E6F4C2-23F8-2622-A0AE-DB47D0DFC1E2}"/>
              </a:ext>
            </a:extLst>
          </p:cNvPr>
          <p:cNvSpPr txBox="1"/>
          <p:nvPr/>
        </p:nvSpPr>
        <p:spPr>
          <a:xfrm>
            <a:off x="2154232" y="332871"/>
            <a:ext cx="6678483" cy="1107996"/>
          </a:xfrm>
          <a:prstGeom prst="rect">
            <a:avLst/>
          </a:prstGeom>
          <a:solidFill>
            <a:schemeClr val="bg1"/>
          </a:solidFill>
        </p:spPr>
        <p:txBody>
          <a:bodyPr wrap="square" lIns="91440" tIns="45720" rIns="91440" bIns="45720" rtlCol="0" anchor="t">
            <a:spAutoFit/>
          </a:bodyPr>
          <a:lstStyle/>
          <a:p>
            <a:r>
              <a:rPr lang="en-GB" sz="6600" b="1" dirty="0">
                <a:solidFill>
                  <a:srgbClr val="009900"/>
                </a:solidFill>
                <a:latin typeface="Calibri"/>
                <a:ea typeface="Calibri"/>
                <a:cs typeface="Calibri"/>
              </a:rPr>
              <a:t>How you can help </a:t>
            </a:r>
          </a:p>
        </p:txBody>
      </p:sp>
      <p:sp>
        <p:nvSpPr>
          <p:cNvPr id="2" name="TextBox 1">
            <a:extLst>
              <a:ext uri="{FF2B5EF4-FFF2-40B4-BE49-F238E27FC236}">
                <a16:creationId xmlns:a16="http://schemas.microsoft.com/office/drawing/2014/main" id="{C87E3A74-E8D0-2877-5C21-413C87E0D8D6}"/>
              </a:ext>
            </a:extLst>
          </p:cNvPr>
          <p:cNvSpPr txBox="1"/>
          <p:nvPr/>
        </p:nvSpPr>
        <p:spPr>
          <a:xfrm>
            <a:off x="473946" y="2905769"/>
            <a:ext cx="5334422"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2400" b="1" dirty="0">
                <a:latin typeface="Calibri"/>
                <a:ea typeface="Calibri"/>
                <a:cs typeface="Calibri"/>
              </a:rPr>
              <a:t>A range of ways you can </a:t>
            </a:r>
            <a:r>
              <a:rPr lang="en-GB" sz="2400" b="1">
                <a:latin typeface="Calibri"/>
                <a:ea typeface="Calibri"/>
                <a:cs typeface="Calibri"/>
              </a:rPr>
              <a:t>support</a:t>
            </a:r>
            <a:endParaRPr lang="en-US" sz="2400" b="1">
              <a:latin typeface="Calibri"/>
              <a:ea typeface="Calibri"/>
              <a:cs typeface="Calibri"/>
            </a:endParaRPr>
          </a:p>
          <a:p>
            <a:endParaRPr lang="en-GB" sz="2400" b="1" dirty="0">
              <a:latin typeface="Calibri"/>
              <a:ea typeface="Calibri"/>
              <a:cs typeface="Calibri"/>
            </a:endParaRPr>
          </a:p>
          <a:p>
            <a:pPr marL="571500" indent="-571500">
              <a:buFont typeface="Arial"/>
              <a:buChar char="•"/>
            </a:pPr>
            <a:r>
              <a:rPr lang="en-GB" sz="2400" b="1">
                <a:latin typeface="Calibri"/>
                <a:ea typeface="Calibri"/>
                <a:cs typeface="Calibri"/>
              </a:rPr>
              <a:t>Every</a:t>
            </a:r>
            <a:r>
              <a:rPr lang="en-GB" sz="2400" b="1" dirty="0">
                <a:latin typeface="Calibri"/>
                <a:ea typeface="Calibri"/>
                <a:cs typeface="Calibri"/>
              </a:rPr>
              <a:t> little bit helps</a:t>
            </a:r>
            <a:endParaRPr lang="en-US" sz="2400" b="1" dirty="0">
              <a:latin typeface="Calibri"/>
              <a:ea typeface="Calibri"/>
              <a:cs typeface="Calibri"/>
            </a:endParaRPr>
          </a:p>
          <a:p>
            <a:pPr marL="571500" indent="-571500">
              <a:buFont typeface="Arial"/>
              <a:buChar char="•"/>
            </a:pPr>
            <a:endParaRPr lang="en-GB" sz="2400" b="1" dirty="0">
              <a:latin typeface="Calibri"/>
              <a:ea typeface="Calibri"/>
              <a:cs typeface="Calibri"/>
            </a:endParaRPr>
          </a:p>
          <a:p>
            <a:pPr marL="571500" indent="-571500">
              <a:buFont typeface="Arial"/>
              <a:buChar char="•"/>
            </a:pPr>
            <a:r>
              <a:rPr lang="en-GB" sz="2400" b="1" dirty="0">
                <a:latin typeface="Calibri"/>
                <a:ea typeface="Calibri"/>
                <a:cs typeface="Calibri"/>
              </a:rPr>
              <a:t>For </a:t>
            </a:r>
            <a:r>
              <a:rPr lang="en-GB" sz="2400" b="1">
                <a:latin typeface="Calibri"/>
                <a:ea typeface="Calibri"/>
                <a:cs typeface="Calibri"/>
              </a:rPr>
              <a:t>more info come</a:t>
            </a:r>
            <a:r>
              <a:rPr lang="en-GB" sz="2400" b="1" dirty="0">
                <a:latin typeface="Calibri"/>
                <a:ea typeface="Calibri"/>
                <a:cs typeface="Calibri"/>
              </a:rPr>
              <a:t> and say </a:t>
            </a:r>
            <a:r>
              <a:rPr lang="en-GB" sz="2400" b="1" dirty="0">
                <a:solidFill>
                  <a:srgbClr val="009900"/>
                </a:solidFill>
                <a:latin typeface="Calibri"/>
                <a:ea typeface="Calibri"/>
                <a:cs typeface="Calibri"/>
              </a:rPr>
              <a:t>hello</a:t>
            </a:r>
          </a:p>
          <a:p>
            <a:endParaRPr lang="en-GB" sz="2400" b="1" dirty="0">
              <a:latin typeface="Calibri"/>
              <a:ea typeface="Calibri"/>
              <a:cs typeface="Calibri"/>
            </a:endParaRPr>
          </a:p>
        </p:txBody>
      </p:sp>
      <p:sp>
        <p:nvSpPr>
          <p:cNvPr id="4" name="TextBox 3">
            <a:extLst>
              <a:ext uri="{FF2B5EF4-FFF2-40B4-BE49-F238E27FC236}">
                <a16:creationId xmlns:a16="http://schemas.microsoft.com/office/drawing/2014/main" id="{95149801-EA8D-FBCE-8395-587CC82BEE96}"/>
              </a:ext>
            </a:extLst>
          </p:cNvPr>
          <p:cNvSpPr txBox="1"/>
          <p:nvPr/>
        </p:nvSpPr>
        <p:spPr>
          <a:xfrm>
            <a:off x="7909452" y="2834830"/>
            <a:ext cx="3950581" cy="369332"/>
          </a:xfrm>
          <a:prstGeom prst="rect">
            <a:avLst/>
          </a:prstGeom>
          <a:noFill/>
          <a:ln>
            <a:solidFill>
              <a:srgbClr val="0099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b="1">
                <a:solidFill>
                  <a:schemeClr val="bg1"/>
                </a:solidFill>
                <a:latin typeface="Calibri"/>
                <a:ea typeface="Calibri"/>
                <a:cs typeface="Calibri"/>
              </a:rPr>
              <a:t>Show your interest –Scan the QR code</a:t>
            </a:r>
          </a:p>
        </p:txBody>
      </p:sp>
      <p:pic>
        <p:nvPicPr>
          <p:cNvPr id="5" name="Picture 4" descr="A qr code on a blue background&#10;&#10;AI-generated content may be incorrect.">
            <a:extLst>
              <a:ext uri="{FF2B5EF4-FFF2-40B4-BE49-F238E27FC236}">
                <a16:creationId xmlns:a16="http://schemas.microsoft.com/office/drawing/2014/main" id="{9E2D71AC-6E34-CF06-E74D-1AFBA5C75D90}"/>
              </a:ext>
            </a:extLst>
          </p:cNvPr>
          <p:cNvPicPr>
            <a:picLocks noChangeAspect="1"/>
          </p:cNvPicPr>
          <p:nvPr/>
        </p:nvPicPr>
        <p:blipFill>
          <a:blip r:embed="rId2"/>
          <a:srcRect l="26114" t="36335" r="25038" b="15008"/>
          <a:stretch>
            <a:fillRect/>
          </a:stretch>
        </p:blipFill>
        <p:spPr>
          <a:xfrm>
            <a:off x="8237838" y="3274540"/>
            <a:ext cx="3270673" cy="3166603"/>
          </a:xfrm>
          <a:prstGeom prst="rect">
            <a:avLst/>
          </a:prstGeom>
        </p:spPr>
      </p:pic>
      <p:pic>
        <p:nvPicPr>
          <p:cNvPr id="9" name="Picture 2" descr="Friends of Woodthorpe Infant School">
            <a:extLst>
              <a:ext uri="{FF2B5EF4-FFF2-40B4-BE49-F238E27FC236}">
                <a16:creationId xmlns:a16="http://schemas.microsoft.com/office/drawing/2014/main" id="{9C4ABEB1-3379-70E3-7896-A85CA75F6B2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092" y="223451"/>
            <a:ext cx="1749896" cy="174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471716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8" grpId="0"/>
      <p:bldP spid="2" grpId="0"/>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E24A3-3B51-4B36-A378-779073AE452C}"/>
              </a:ext>
            </a:extLst>
          </p:cNvPr>
          <p:cNvSpPr>
            <a:spLocks noGrp="1"/>
          </p:cNvSpPr>
          <p:nvPr>
            <p:ph type="title"/>
          </p:nvPr>
        </p:nvSpPr>
        <p:spPr>
          <a:xfrm>
            <a:off x="370888" y="4911056"/>
            <a:ext cx="9047263" cy="1320800"/>
          </a:xfrm>
        </p:spPr>
        <p:txBody>
          <a:bodyPr>
            <a:noAutofit/>
          </a:bodyPr>
          <a:lstStyle/>
          <a:p>
            <a:pPr algn="ctr"/>
            <a:r>
              <a:rPr lang="en-GB" sz="4800" dirty="0">
                <a:latin typeface="Calibri" panose="020F0502020204030204" pitchFamily="34" charset="0"/>
                <a:cs typeface="Calibri" panose="020F0502020204030204" pitchFamily="34" charset="0"/>
              </a:rPr>
              <a:t>We look forward to getting to know you and your child.</a:t>
            </a:r>
            <a:br>
              <a:rPr lang="en-GB" sz="5000" dirty="0"/>
            </a:br>
            <a:br>
              <a:rPr lang="en-GB" sz="5000" dirty="0"/>
            </a:br>
            <a:endParaRPr lang="en-GB" sz="5000" dirty="0">
              <a:solidFill>
                <a:schemeClr val="tx1"/>
              </a:solidFill>
            </a:endParaRPr>
          </a:p>
        </p:txBody>
      </p:sp>
      <p:sp>
        <p:nvSpPr>
          <p:cNvPr id="3" name="Title 1">
            <a:extLst>
              <a:ext uri="{FF2B5EF4-FFF2-40B4-BE49-F238E27FC236}">
                <a16:creationId xmlns:a16="http://schemas.microsoft.com/office/drawing/2014/main" id="{7748F75F-FEF0-8558-286B-6D85E9D25108}"/>
              </a:ext>
            </a:extLst>
          </p:cNvPr>
          <p:cNvSpPr txBox="1">
            <a:spLocks/>
          </p:cNvSpPr>
          <p:nvPr/>
        </p:nvSpPr>
        <p:spPr>
          <a:xfrm>
            <a:off x="3015346" y="3071883"/>
            <a:ext cx="4089086"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800" dirty="0">
                <a:latin typeface="Calibri" panose="020F0502020204030204" pitchFamily="34" charset="0"/>
                <a:cs typeface="Calibri" panose="020F0502020204030204" pitchFamily="34" charset="0"/>
              </a:rPr>
              <a:t>Any questions?</a:t>
            </a:r>
            <a:endParaRPr lang="en-GB" sz="5400" dirty="0">
              <a:solidFill>
                <a:schemeClr val="tx1"/>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D7DE761F-4BEE-4598-ABF3-EF3C83DCB0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7619" y="282750"/>
            <a:ext cx="5844540" cy="2270760"/>
          </a:xfrm>
          <a:prstGeom prst="rect">
            <a:avLst/>
          </a:prstGeom>
        </p:spPr>
      </p:pic>
    </p:spTree>
    <p:extLst>
      <p:ext uri="{BB962C8B-B14F-4D97-AF65-F5344CB8AC3E}">
        <p14:creationId xmlns:p14="http://schemas.microsoft.com/office/powerpoint/2010/main" val="258405858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2|105|1.1|88.4|1|31.4|1.1|28.2|0.7|48.4"/>
</p:tagLst>
</file>

<file path=ppt/tags/tag2.xml><?xml version="1.0" encoding="utf-8"?>
<p:tagLst xmlns:a="http://schemas.openxmlformats.org/drawingml/2006/main" xmlns:r="http://schemas.openxmlformats.org/officeDocument/2006/relationships" xmlns:p="http://schemas.openxmlformats.org/presentationml/2006/main">
  <p:tag name="TIMING" val="|12.8"/>
</p:tagLst>
</file>

<file path=ppt/tags/tag3.xml><?xml version="1.0" encoding="utf-8"?>
<p:tagLst xmlns:a="http://schemas.openxmlformats.org/drawingml/2006/main" xmlns:r="http://schemas.openxmlformats.org/officeDocument/2006/relationships" xmlns:p="http://schemas.openxmlformats.org/presentationml/2006/main">
  <p:tag name="TIMING" val="|3.8|93.6|1.8|91.5|1.1|41.3"/>
</p:tagLst>
</file>

<file path=ppt/tags/tag4.xml><?xml version="1.0" encoding="utf-8"?>
<p:tagLst xmlns:a="http://schemas.openxmlformats.org/drawingml/2006/main" xmlns:r="http://schemas.openxmlformats.org/officeDocument/2006/relationships" xmlns:p="http://schemas.openxmlformats.org/presentationml/2006/main">
  <p:tag name="TIMING" val="|3.8|93.6|1.8|91.5|1.1|41.3"/>
</p:tagLst>
</file>

<file path=ppt/tags/tag5.xml><?xml version="1.0" encoding="utf-8"?>
<p:tagLst xmlns:a="http://schemas.openxmlformats.org/drawingml/2006/main" xmlns:r="http://schemas.openxmlformats.org/officeDocument/2006/relationships" xmlns:p="http://schemas.openxmlformats.org/presentationml/2006/main">
  <p:tag name="TIMING" val="|3.8|93.6|1.8|91.5|1.1|41.3"/>
</p:tagLst>
</file>

<file path=ppt/theme/theme1.xml><?xml version="1.0" encoding="utf-8"?>
<a:theme xmlns:a="http://schemas.openxmlformats.org/drawingml/2006/main" name="Facet">
  <a:themeElements>
    <a:clrScheme name="Custom 13">
      <a:dk1>
        <a:sysClr val="windowText" lastClr="000000"/>
      </a:dk1>
      <a:lt1>
        <a:sysClr val="window" lastClr="FFFFFF"/>
      </a:lt1>
      <a:dk2>
        <a:srgbClr val="2C3C43"/>
      </a:dk2>
      <a:lt2>
        <a:srgbClr val="EBEBEB"/>
      </a:lt2>
      <a:accent1>
        <a:srgbClr val="2A530E"/>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Custom 4">
      <a:majorFont>
        <a:latin typeface="HfW precursive bold"/>
        <a:ea typeface=""/>
        <a:cs typeface=""/>
      </a:majorFont>
      <a:minorFont>
        <a:latin typeface="HfW precursive"/>
        <a:ea typeface=""/>
        <a:cs typeface=""/>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5521816-d68c-4469-ad52-8042ecaefb66" xsi:nil="true"/>
    <lcf76f155ced4ddcb4097134ff3c332f xmlns="accac9f4-1f28-493a-b50f-face3c9a7ea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1235642581E11468336DE6A387512F5" ma:contentTypeVersion="20" ma:contentTypeDescription="Create a new document." ma:contentTypeScope="" ma:versionID="b7fb7ce554d9d6aaac988a917c3d4cab">
  <xsd:schema xmlns:xsd="http://www.w3.org/2001/XMLSchema" xmlns:xs="http://www.w3.org/2001/XMLSchema" xmlns:p="http://schemas.microsoft.com/office/2006/metadata/properties" xmlns:ns2="accac9f4-1f28-493a-b50f-face3c9a7eae" xmlns:ns3="25521816-d68c-4469-ad52-8042ecaefb66" targetNamespace="http://schemas.microsoft.com/office/2006/metadata/properties" ma:root="true" ma:fieldsID="dd85fb18e9d0ae09f8ec592ad45a2609" ns2:_="" ns3:_="">
    <xsd:import namespace="accac9f4-1f28-493a-b50f-face3c9a7eae"/>
    <xsd:import namespace="25521816-d68c-4469-ad52-8042ecaefb6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cac9f4-1f28-493a-b50f-face3c9a7e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647a3681-9aee-4d04-882a-db5e080960d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521816-d68c-4469-ad52-8042ecaef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f2879765-893f-4044-9e79-8f3a5085762a}" ma:internalName="TaxCatchAll" ma:showField="CatchAllData" ma:web="25521816-d68c-4469-ad52-8042ecaefb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D754D31-D9A2-48AF-821F-223A63937E5F}">
  <ds:schemaRefs>
    <ds:schemaRef ds:uri="http://schemas.microsoft.com/office/2006/documentManagement/types"/>
    <ds:schemaRef ds:uri="http://purl.org/dc/elements/1.1/"/>
    <ds:schemaRef ds:uri="http://schemas.microsoft.com/office/2006/metadata/properties"/>
    <ds:schemaRef ds:uri="http://purl.org/dc/terms/"/>
    <ds:schemaRef ds:uri="accac9f4-1f28-493a-b50f-face3c9a7eae"/>
    <ds:schemaRef ds:uri="http://schemas.microsoft.com/office/infopath/2007/PartnerControls"/>
    <ds:schemaRef ds:uri="http://purl.org/dc/dcmitype/"/>
    <ds:schemaRef ds:uri="http://schemas.openxmlformats.org/package/2006/metadata/core-properties"/>
    <ds:schemaRef ds:uri="25521816-d68c-4469-ad52-8042ecaefb66"/>
    <ds:schemaRef ds:uri="http://www.w3.org/XML/1998/namespace"/>
  </ds:schemaRefs>
</ds:datastoreItem>
</file>

<file path=customXml/itemProps2.xml><?xml version="1.0" encoding="utf-8"?>
<ds:datastoreItem xmlns:ds="http://schemas.openxmlformats.org/officeDocument/2006/customXml" ds:itemID="{104A3657-EA81-4606-A474-0BA04FD6F42C}">
  <ds:schemaRefs>
    <ds:schemaRef ds:uri="http://schemas.microsoft.com/sharepoint/v3/contenttype/forms"/>
  </ds:schemaRefs>
</ds:datastoreItem>
</file>

<file path=customXml/itemProps3.xml><?xml version="1.0" encoding="utf-8"?>
<ds:datastoreItem xmlns:ds="http://schemas.openxmlformats.org/officeDocument/2006/customXml" ds:itemID="{5ECEC3B7-B7C0-4083-B74B-71BA2985EB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cac9f4-1f28-493a-b50f-face3c9a7eae"/>
    <ds:schemaRef ds:uri="25521816-d68c-4469-ad52-8042ecaefb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896f6042-9fe7-4686-a837-cf337fe3b7f2}" enabled="0" method="" siteId="{896f6042-9fe7-4686-a837-cf337fe3b7f2}" removed="1"/>
</clbl:labelList>
</file>

<file path=docProps/app.xml><?xml version="1.0" encoding="utf-8"?>
<Properties xmlns="http://schemas.openxmlformats.org/officeDocument/2006/extended-properties" xmlns:vt="http://schemas.openxmlformats.org/officeDocument/2006/docPropsVTypes">
  <Template>Facet</Template>
  <TotalTime>1590</TotalTime>
  <Words>1677</Words>
  <Application>Microsoft Office PowerPoint</Application>
  <PresentationFormat>Widescreen</PresentationFormat>
  <Paragraphs>228</Paragraphs>
  <Slides>25</Slides>
  <Notes>16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Aptos</vt:lpstr>
      <vt:lpstr>Arial</vt:lpstr>
      <vt:lpstr>Arial,Sans-Serif</vt:lpstr>
      <vt:lpstr>Calibri</vt:lpstr>
      <vt:lpstr>HfW precursive</vt:lpstr>
      <vt:lpstr>HfW precursive bold</vt:lpstr>
      <vt:lpstr>Wingdings 3</vt:lpstr>
      <vt:lpstr>Facet</vt:lpstr>
      <vt:lpstr>Information for Parents/Carers of Children Starting in September 2026</vt:lpstr>
      <vt:lpstr>Our Vision</vt:lpstr>
      <vt:lpstr>Our Values (Our Learning Powers)</vt:lpstr>
      <vt:lpstr>Relationships &amp; Behaviour</vt:lpstr>
      <vt:lpstr>Respect Curriculum</vt:lpstr>
      <vt:lpstr>Meet the Team</vt:lpstr>
      <vt:lpstr>The School Day</vt:lpstr>
      <vt:lpstr>Summer Transition Arrangements </vt:lpstr>
      <vt:lpstr>Summer Transition Days</vt:lpstr>
      <vt:lpstr>September Transition Arrangements </vt:lpstr>
      <vt:lpstr>Day 1: Thursday 3rd September</vt:lpstr>
      <vt:lpstr>PowerPoint Presentation</vt:lpstr>
      <vt:lpstr>What Your Child Needs</vt:lpstr>
      <vt:lpstr>What Your Child Needs</vt:lpstr>
      <vt:lpstr>What Your Child Needs</vt:lpstr>
      <vt:lpstr>How to Help Your Child Get Ready for School </vt:lpstr>
      <vt:lpstr>PowerPoint Presentation</vt:lpstr>
      <vt:lpstr>PowerPoint Presentation</vt:lpstr>
      <vt:lpstr>PowerPoint Presentation</vt:lpstr>
      <vt:lpstr>Friends of Woodthorpe FOWI</vt:lpstr>
      <vt:lpstr>PowerPoint Presentation</vt:lpstr>
      <vt:lpstr>PowerPoint Presentation</vt:lpstr>
      <vt:lpstr>PowerPoint Presentation</vt:lpstr>
      <vt:lpstr>PowerPoint Presentation</vt:lpstr>
      <vt:lpstr>We look forward to getting to know you and your child.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parents’ meeting</dc:title>
  <dc:creator>Sarah Tyler</dc:creator>
  <cp:lastModifiedBy>Emma Bowler</cp:lastModifiedBy>
  <cp:revision>11</cp:revision>
  <cp:lastPrinted>2023-05-21T18:52:00Z</cp:lastPrinted>
  <dcterms:created xsi:type="dcterms:W3CDTF">2019-06-06T06:34:54Z</dcterms:created>
  <dcterms:modified xsi:type="dcterms:W3CDTF">2026-05-18T08:28:33Z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0x010100C1235642581E11468336DE6A387512F5</vt:lpwstr>
  </property>
  <property fmtid="{D5CDD505-2E9C-101B-9397-08002B2CF9AE}" pid="3" name="MediaServiceImageTags">
    <vt:lpwstr/>
  </property>
</Properties>
</file>